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sldIdLst>
    <p:sldId id="266" r:id="rId2"/>
    <p:sldId id="270" r:id="rId3"/>
    <p:sldId id="287" r:id="rId4"/>
    <p:sldId id="267" r:id="rId5"/>
    <p:sldId id="278" r:id="rId6"/>
    <p:sldId id="282" r:id="rId7"/>
    <p:sldId id="289" r:id="rId8"/>
    <p:sldId id="277" r:id="rId9"/>
    <p:sldId id="280" r:id="rId10"/>
    <p:sldId id="281" r:id="rId11"/>
    <p:sldId id="279" r:id="rId12"/>
    <p:sldId id="288" r:id="rId13"/>
    <p:sldId id="290" r:id="rId14"/>
    <p:sldId id="286" r:id="rId15"/>
  </p:sldIdLst>
  <p:sldSz cx="9144000" cy="6858000" type="screen4x3"/>
  <p:notesSz cx="6797675" cy="9928225"/>
  <p:defaultTextStyle>
    <a:defPPr>
      <a:defRPr lang="de-CH"/>
    </a:defPPr>
    <a:lvl1pPr algn="l" rtl="0" fontAlgn="base">
      <a:spcBef>
        <a:spcPct val="0"/>
      </a:spcBef>
      <a:spcAft>
        <a:spcPct val="0"/>
      </a:spcAft>
      <a:defRPr sz="1700"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17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17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17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1700" kern="1200">
        <a:solidFill>
          <a:schemeClr val="tx1"/>
        </a:solidFill>
        <a:latin typeface="Arial" pitchFamily="34" charset="0"/>
        <a:ea typeface="+mn-ea"/>
        <a:cs typeface="Arial" pitchFamily="34" charset="0"/>
      </a:defRPr>
    </a:lvl5pPr>
    <a:lvl6pPr marL="2286000" algn="l" defTabSz="914400" rtl="0" eaLnBrk="1" latinLnBrk="0" hangingPunct="1">
      <a:defRPr sz="1700" kern="1200">
        <a:solidFill>
          <a:schemeClr val="tx1"/>
        </a:solidFill>
        <a:latin typeface="Arial" pitchFamily="34" charset="0"/>
        <a:ea typeface="+mn-ea"/>
        <a:cs typeface="Arial" pitchFamily="34" charset="0"/>
      </a:defRPr>
    </a:lvl6pPr>
    <a:lvl7pPr marL="2743200" algn="l" defTabSz="914400" rtl="0" eaLnBrk="1" latinLnBrk="0" hangingPunct="1">
      <a:defRPr sz="1700" kern="1200">
        <a:solidFill>
          <a:schemeClr val="tx1"/>
        </a:solidFill>
        <a:latin typeface="Arial" pitchFamily="34" charset="0"/>
        <a:ea typeface="+mn-ea"/>
        <a:cs typeface="Arial" pitchFamily="34" charset="0"/>
      </a:defRPr>
    </a:lvl7pPr>
    <a:lvl8pPr marL="3200400" algn="l" defTabSz="914400" rtl="0" eaLnBrk="1" latinLnBrk="0" hangingPunct="1">
      <a:defRPr sz="1700" kern="1200">
        <a:solidFill>
          <a:schemeClr val="tx1"/>
        </a:solidFill>
        <a:latin typeface="Arial" pitchFamily="34" charset="0"/>
        <a:ea typeface="+mn-ea"/>
        <a:cs typeface="Arial" pitchFamily="34" charset="0"/>
      </a:defRPr>
    </a:lvl8pPr>
    <a:lvl9pPr marL="3657600" algn="l" defTabSz="914400" rtl="0" eaLnBrk="1" latinLnBrk="0" hangingPunct="1">
      <a:defRPr sz="1700"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799">
          <p15:clr>
            <a:srgbClr val="A4A3A4"/>
          </p15:clr>
        </p15:guide>
        <p15:guide id="2" orient="horz" pos="4110">
          <p15:clr>
            <a:srgbClr val="A4A3A4"/>
          </p15:clr>
        </p15:guide>
        <p15:guide id="3" orient="horz" pos="1389">
          <p15:clr>
            <a:srgbClr val="A4A3A4"/>
          </p15:clr>
        </p15:guide>
        <p15:guide id="4" orient="horz" pos="3838">
          <p15:clr>
            <a:srgbClr val="A4A3A4"/>
          </p15:clr>
        </p15:guide>
        <p15:guide id="5" orient="horz" pos="709">
          <p15:clr>
            <a:srgbClr val="A4A3A4"/>
          </p15:clr>
        </p15:guide>
        <p15:guide id="6" pos="567">
          <p15:clr>
            <a:srgbClr val="A4A3A4"/>
          </p15:clr>
        </p15:guide>
        <p15:guide id="7" pos="519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ttina Enzler" initials="BE" lastIdx="3" clrIdx="0">
    <p:extLst>
      <p:ext uri="{19B8F6BF-5375-455C-9EA6-DF929625EA0E}">
        <p15:presenceInfo xmlns:p15="http://schemas.microsoft.com/office/powerpoint/2012/main" userId="S::bettina.enzler@rwi.uzh.ch::8e644190-c3ea-44dd-8007-e754a615dce9" providerId="AD"/>
      </p:ext>
    </p:extLst>
  </p:cmAuthor>
  <p:cmAuthor id="2" name="Margot Michel" initials="MM" lastIdx="2" clrIdx="1">
    <p:extLst>
      <p:ext uri="{19B8F6BF-5375-455C-9EA6-DF929625EA0E}">
        <p15:presenceInfo xmlns:p15="http://schemas.microsoft.com/office/powerpoint/2012/main" userId="S::margot.michel@rwi.uzh.ch::98af09af-5ae9-4ffb-a585-5b7209a08c6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4660"/>
  </p:normalViewPr>
  <p:slideViewPr>
    <p:cSldViewPr snapToObjects="1">
      <p:cViewPr varScale="1">
        <p:scale>
          <a:sx n="67" d="100"/>
          <a:sy n="67" d="100"/>
        </p:scale>
        <p:origin x="1208" y="44"/>
      </p:cViewPr>
      <p:guideLst>
        <p:guide orient="horz" pos="799"/>
        <p:guide orient="horz" pos="4110"/>
        <p:guide orient="horz" pos="1389"/>
        <p:guide orient="horz" pos="3838"/>
        <p:guide orient="horz" pos="709"/>
        <p:guide pos="567"/>
        <p:guide pos="5193"/>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005738-CC53-46F7-838A-272798E8FCD3}" type="doc">
      <dgm:prSet loTypeId="urn:microsoft.com/office/officeart/2009/3/layout/HorizontalOrganizationChart" loCatId="hierarchy" qsTypeId="urn:microsoft.com/office/officeart/2005/8/quickstyle/simple3" qsCatId="simple" csTypeId="urn:microsoft.com/office/officeart/2005/8/colors/accent3_2" csCatId="accent3" phldr="1"/>
      <dgm:spPr/>
      <dgm:t>
        <a:bodyPr/>
        <a:lstStyle/>
        <a:p>
          <a:endParaRPr lang="de-CH"/>
        </a:p>
      </dgm:t>
    </dgm:pt>
    <dgm:pt modelId="{3F557166-0F3E-415F-9105-A971EB62E97D}">
      <dgm:prSet phldrT="[Text]"/>
      <dgm:spPr/>
      <dgm:t>
        <a:bodyPr/>
        <a:lstStyle/>
        <a:p>
          <a:r>
            <a:rPr lang="de-CH" b="1" dirty="0">
              <a:solidFill>
                <a:srgbClr val="0070C0"/>
              </a:solidFill>
            </a:rPr>
            <a:t>Beschlagnahme </a:t>
          </a:r>
        </a:p>
      </dgm:t>
    </dgm:pt>
    <dgm:pt modelId="{FF548B17-36F4-4845-847F-1FF006A3E35E}" type="parTrans" cxnId="{D514E783-6172-4E70-B179-57A9CA451538}">
      <dgm:prSet/>
      <dgm:spPr/>
      <dgm:t>
        <a:bodyPr/>
        <a:lstStyle/>
        <a:p>
          <a:endParaRPr lang="de-CH"/>
        </a:p>
      </dgm:t>
    </dgm:pt>
    <dgm:pt modelId="{CD78C824-52F5-4D14-94BE-D04EB3497AF4}" type="sibTrans" cxnId="{D514E783-6172-4E70-B179-57A9CA451538}">
      <dgm:prSet/>
      <dgm:spPr/>
      <dgm:t>
        <a:bodyPr/>
        <a:lstStyle/>
        <a:p>
          <a:endParaRPr lang="de-CH"/>
        </a:p>
      </dgm:t>
    </dgm:pt>
    <dgm:pt modelId="{CD982CE7-A823-4EF0-9251-651AD94C4A40}">
      <dgm:prSet phldrT="[Text]"/>
      <dgm:spPr/>
      <dgm:t>
        <a:bodyPr/>
        <a:lstStyle/>
        <a:p>
          <a:r>
            <a:rPr lang="de-CH" dirty="0">
              <a:solidFill>
                <a:srgbClr val="0070C0"/>
              </a:solidFill>
            </a:rPr>
            <a:t>Kantonale Hundegesetze</a:t>
          </a:r>
        </a:p>
      </dgm:t>
    </dgm:pt>
    <dgm:pt modelId="{C103E3FC-3B1C-4990-8D65-5774CC5374F5}" type="parTrans" cxnId="{1491BE11-8B9A-49A0-8ECB-278C1B1CF1E8}">
      <dgm:prSet/>
      <dgm:spPr/>
      <dgm:t>
        <a:bodyPr/>
        <a:lstStyle/>
        <a:p>
          <a:endParaRPr lang="de-CH"/>
        </a:p>
      </dgm:t>
    </dgm:pt>
    <dgm:pt modelId="{8638FA9E-3D83-42B8-8399-E2FD8C9A7268}" type="sibTrans" cxnId="{1491BE11-8B9A-49A0-8ECB-278C1B1CF1E8}">
      <dgm:prSet/>
      <dgm:spPr/>
      <dgm:t>
        <a:bodyPr/>
        <a:lstStyle/>
        <a:p>
          <a:endParaRPr lang="de-CH"/>
        </a:p>
      </dgm:t>
    </dgm:pt>
    <dgm:pt modelId="{1B903321-45E0-46FC-ADC8-E1FFF37BC394}">
      <dgm:prSet phldrT="[Text]"/>
      <dgm:spPr/>
      <dgm:t>
        <a:bodyPr/>
        <a:lstStyle/>
        <a:p>
          <a:r>
            <a:rPr lang="de-DE" dirty="0"/>
            <a:t>Schutz der öffentlichen Ordnung </a:t>
          </a:r>
          <a:r>
            <a:rPr lang="de-DE"/>
            <a:t>und Sicherheit</a:t>
          </a:r>
          <a:endParaRPr lang="de-CH"/>
        </a:p>
      </dgm:t>
    </dgm:pt>
    <dgm:pt modelId="{F9C89C29-F661-4FC7-BD6F-CD543F8F7B45}" type="parTrans" cxnId="{DB55F133-6DE8-4F36-AC19-0CB74D5660E4}">
      <dgm:prSet/>
      <dgm:spPr/>
      <dgm:t>
        <a:bodyPr/>
        <a:lstStyle/>
        <a:p>
          <a:endParaRPr lang="de-CH"/>
        </a:p>
      </dgm:t>
    </dgm:pt>
    <dgm:pt modelId="{C767529B-4D1D-4906-97D0-78A5EC3B73AB}" type="sibTrans" cxnId="{DB55F133-6DE8-4F36-AC19-0CB74D5660E4}">
      <dgm:prSet/>
      <dgm:spPr/>
      <dgm:t>
        <a:bodyPr/>
        <a:lstStyle/>
        <a:p>
          <a:endParaRPr lang="de-CH"/>
        </a:p>
      </dgm:t>
    </dgm:pt>
    <dgm:pt modelId="{A453C6AA-E907-4550-9BC3-B058ADFF8F0B}">
      <dgm:prSet/>
      <dgm:spPr/>
      <dgm:t>
        <a:bodyPr/>
        <a:lstStyle/>
        <a:p>
          <a:r>
            <a:rPr lang="de-CH" dirty="0">
              <a:solidFill>
                <a:srgbClr val="0070C0"/>
              </a:solidFill>
            </a:rPr>
            <a:t>Tierseuchengesetzgebung</a:t>
          </a:r>
        </a:p>
      </dgm:t>
    </dgm:pt>
    <dgm:pt modelId="{85381590-7F3A-4DDE-BC9D-DC56EAB4909F}" type="parTrans" cxnId="{DC2EDC8C-4256-4E8F-A570-D211FD967769}">
      <dgm:prSet/>
      <dgm:spPr/>
      <dgm:t>
        <a:bodyPr/>
        <a:lstStyle/>
        <a:p>
          <a:endParaRPr lang="de-CH"/>
        </a:p>
      </dgm:t>
    </dgm:pt>
    <dgm:pt modelId="{46D58D75-4A8E-4BC8-81D5-D4C8F9202D3C}" type="sibTrans" cxnId="{DC2EDC8C-4256-4E8F-A570-D211FD967769}">
      <dgm:prSet/>
      <dgm:spPr/>
      <dgm:t>
        <a:bodyPr/>
        <a:lstStyle/>
        <a:p>
          <a:endParaRPr lang="de-CH"/>
        </a:p>
      </dgm:t>
    </dgm:pt>
    <dgm:pt modelId="{B5F51F7A-9B36-4C4B-B272-C864F5318B2C}">
      <dgm:prSet/>
      <dgm:spPr/>
      <dgm:t>
        <a:bodyPr/>
        <a:lstStyle/>
        <a:p>
          <a:r>
            <a:rPr lang="de-DE" dirty="0"/>
            <a:t>Schutz der Gesundheit von Mensch und Tier</a:t>
          </a:r>
          <a:endParaRPr lang="de-CH" dirty="0"/>
        </a:p>
      </dgm:t>
    </dgm:pt>
    <dgm:pt modelId="{5934FCBD-DB84-4C97-B766-FC3D1760F73F}" type="parTrans" cxnId="{3F3B506D-9833-4A17-B3AF-4130B4E1A8C1}">
      <dgm:prSet/>
      <dgm:spPr/>
      <dgm:t>
        <a:bodyPr/>
        <a:lstStyle/>
        <a:p>
          <a:endParaRPr lang="de-CH"/>
        </a:p>
      </dgm:t>
    </dgm:pt>
    <dgm:pt modelId="{6DFE9045-329D-431B-8B21-21B3B05A13A8}" type="sibTrans" cxnId="{3F3B506D-9833-4A17-B3AF-4130B4E1A8C1}">
      <dgm:prSet/>
      <dgm:spPr/>
      <dgm:t>
        <a:bodyPr/>
        <a:lstStyle/>
        <a:p>
          <a:endParaRPr lang="de-CH"/>
        </a:p>
      </dgm:t>
    </dgm:pt>
    <dgm:pt modelId="{72F7BBFC-C56A-4F8E-BC11-8507A2F64908}">
      <dgm:prSet/>
      <dgm:spPr/>
      <dgm:t>
        <a:bodyPr/>
        <a:lstStyle/>
        <a:p>
          <a:r>
            <a:rPr lang="de-CH" dirty="0">
              <a:solidFill>
                <a:srgbClr val="0070C0"/>
              </a:solidFill>
            </a:rPr>
            <a:t>Tierschutzgesetzgesetzgebung</a:t>
          </a:r>
        </a:p>
      </dgm:t>
    </dgm:pt>
    <dgm:pt modelId="{B4E1C972-921F-465A-8A8E-6A5F4617DE57}" type="parTrans" cxnId="{5E6ECC55-9073-46E9-A5A3-EB2009C78ED9}">
      <dgm:prSet/>
      <dgm:spPr/>
      <dgm:t>
        <a:bodyPr/>
        <a:lstStyle/>
        <a:p>
          <a:endParaRPr lang="de-CH"/>
        </a:p>
      </dgm:t>
    </dgm:pt>
    <dgm:pt modelId="{C12ADE48-5274-42ED-B742-5E1A4B73354E}" type="sibTrans" cxnId="{5E6ECC55-9073-46E9-A5A3-EB2009C78ED9}">
      <dgm:prSet/>
      <dgm:spPr/>
      <dgm:t>
        <a:bodyPr/>
        <a:lstStyle/>
        <a:p>
          <a:endParaRPr lang="de-CH"/>
        </a:p>
      </dgm:t>
    </dgm:pt>
    <dgm:pt modelId="{BCB3FCCE-36C3-43CC-A250-2142B7D1311C}">
      <dgm:prSet/>
      <dgm:spPr/>
      <dgm:t>
        <a:bodyPr/>
        <a:lstStyle/>
        <a:p>
          <a:r>
            <a:rPr lang="de-DE" dirty="0"/>
            <a:t>Schutz von Würde und Wohlergehen des Tieres</a:t>
          </a:r>
          <a:endParaRPr lang="de-CH" dirty="0"/>
        </a:p>
      </dgm:t>
    </dgm:pt>
    <dgm:pt modelId="{9CA100FB-6AB5-4D3F-A355-29F72B2EBE56}" type="parTrans" cxnId="{8B6E04D3-558F-4775-A768-12A91F751E7D}">
      <dgm:prSet/>
      <dgm:spPr/>
      <dgm:t>
        <a:bodyPr/>
        <a:lstStyle/>
        <a:p>
          <a:endParaRPr lang="de-CH"/>
        </a:p>
      </dgm:t>
    </dgm:pt>
    <dgm:pt modelId="{068E7F89-7581-41C9-8829-C4518D35B2F2}" type="sibTrans" cxnId="{8B6E04D3-558F-4775-A768-12A91F751E7D}">
      <dgm:prSet/>
      <dgm:spPr/>
      <dgm:t>
        <a:bodyPr/>
        <a:lstStyle/>
        <a:p>
          <a:endParaRPr lang="de-CH"/>
        </a:p>
      </dgm:t>
    </dgm:pt>
    <dgm:pt modelId="{2C2E212A-B798-4B99-A352-9A64AE7A8C04}" type="pres">
      <dgm:prSet presAssocID="{45005738-CC53-46F7-838A-272798E8FCD3}" presName="hierChild1" presStyleCnt="0">
        <dgm:presLayoutVars>
          <dgm:orgChart val="1"/>
          <dgm:chPref val="1"/>
          <dgm:dir/>
          <dgm:animOne val="branch"/>
          <dgm:animLvl val="lvl"/>
          <dgm:resizeHandles/>
        </dgm:presLayoutVars>
      </dgm:prSet>
      <dgm:spPr/>
    </dgm:pt>
    <dgm:pt modelId="{A52CC571-45FE-414A-B022-F8A5C601863F}" type="pres">
      <dgm:prSet presAssocID="{3F557166-0F3E-415F-9105-A971EB62E97D}" presName="hierRoot1" presStyleCnt="0">
        <dgm:presLayoutVars>
          <dgm:hierBranch val="init"/>
        </dgm:presLayoutVars>
      </dgm:prSet>
      <dgm:spPr/>
    </dgm:pt>
    <dgm:pt modelId="{FB7C1E08-E749-4137-AF62-190EA946B794}" type="pres">
      <dgm:prSet presAssocID="{3F557166-0F3E-415F-9105-A971EB62E97D}" presName="rootComposite1" presStyleCnt="0"/>
      <dgm:spPr/>
    </dgm:pt>
    <dgm:pt modelId="{236DE039-75FF-47A0-A680-73A5EBDBB69A}" type="pres">
      <dgm:prSet presAssocID="{3F557166-0F3E-415F-9105-A971EB62E97D}" presName="rootText1" presStyleLbl="node0" presStyleIdx="0" presStyleCnt="1">
        <dgm:presLayoutVars>
          <dgm:chPref val="3"/>
        </dgm:presLayoutVars>
      </dgm:prSet>
      <dgm:spPr/>
    </dgm:pt>
    <dgm:pt modelId="{C759DBA3-86FA-4635-9CDD-5A33A713D95F}" type="pres">
      <dgm:prSet presAssocID="{3F557166-0F3E-415F-9105-A971EB62E97D}" presName="rootConnector1" presStyleLbl="node1" presStyleIdx="0" presStyleCnt="0"/>
      <dgm:spPr/>
    </dgm:pt>
    <dgm:pt modelId="{97A4FF33-36B0-4B1A-84DA-6C4E41FCC25A}" type="pres">
      <dgm:prSet presAssocID="{3F557166-0F3E-415F-9105-A971EB62E97D}" presName="hierChild2" presStyleCnt="0"/>
      <dgm:spPr/>
    </dgm:pt>
    <dgm:pt modelId="{12283C4A-D826-49C4-BCA8-D1D8DE7E12D1}" type="pres">
      <dgm:prSet presAssocID="{B4E1C972-921F-465A-8A8E-6A5F4617DE57}" presName="Name64" presStyleLbl="parChTrans1D2" presStyleIdx="0" presStyleCnt="3"/>
      <dgm:spPr/>
    </dgm:pt>
    <dgm:pt modelId="{91778102-C338-4EA3-834B-51354FAB4BCA}" type="pres">
      <dgm:prSet presAssocID="{72F7BBFC-C56A-4F8E-BC11-8507A2F64908}" presName="hierRoot2" presStyleCnt="0">
        <dgm:presLayoutVars>
          <dgm:hierBranch val="init"/>
        </dgm:presLayoutVars>
      </dgm:prSet>
      <dgm:spPr/>
    </dgm:pt>
    <dgm:pt modelId="{F12A8D8F-E658-4855-8307-A100CCA38A08}" type="pres">
      <dgm:prSet presAssocID="{72F7BBFC-C56A-4F8E-BC11-8507A2F64908}" presName="rootComposite" presStyleCnt="0"/>
      <dgm:spPr/>
    </dgm:pt>
    <dgm:pt modelId="{76BEB0D5-7E57-4F11-8FE8-E5C40B8C9D8A}" type="pres">
      <dgm:prSet presAssocID="{72F7BBFC-C56A-4F8E-BC11-8507A2F64908}" presName="rootText" presStyleLbl="node2" presStyleIdx="0" presStyleCnt="3">
        <dgm:presLayoutVars>
          <dgm:chPref val="3"/>
        </dgm:presLayoutVars>
      </dgm:prSet>
      <dgm:spPr/>
    </dgm:pt>
    <dgm:pt modelId="{80156E61-C449-41F4-A70A-DEB71B126AEC}" type="pres">
      <dgm:prSet presAssocID="{72F7BBFC-C56A-4F8E-BC11-8507A2F64908}" presName="rootConnector" presStyleLbl="node2" presStyleIdx="0" presStyleCnt="3"/>
      <dgm:spPr/>
    </dgm:pt>
    <dgm:pt modelId="{DBE7B350-A8AC-4BD4-BCD5-AEED9F882644}" type="pres">
      <dgm:prSet presAssocID="{72F7BBFC-C56A-4F8E-BC11-8507A2F64908}" presName="hierChild4" presStyleCnt="0"/>
      <dgm:spPr/>
    </dgm:pt>
    <dgm:pt modelId="{690CBBC7-323E-4DAC-9E04-A0E890DE0A2D}" type="pres">
      <dgm:prSet presAssocID="{9CA100FB-6AB5-4D3F-A355-29F72B2EBE56}" presName="Name64" presStyleLbl="parChTrans1D3" presStyleIdx="0" presStyleCnt="3"/>
      <dgm:spPr/>
    </dgm:pt>
    <dgm:pt modelId="{EC193D1B-A156-4B2C-8013-62518D6A2C6A}" type="pres">
      <dgm:prSet presAssocID="{BCB3FCCE-36C3-43CC-A250-2142B7D1311C}" presName="hierRoot2" presStyleCnt="0">
        <dgm:presLayoutVars>
          <dgm:hierBranch val="init"/>
        </dgm:presLayoutVars>
      </dgm:prSet>
      <dgm:spPr/>
    </dgm:pt>
    <dgm:pt modelId="{6D9F8636-8271-4765-BC9C-D41BC315A3C1}" type="pres">
      <dgm:prSet presAssocID="{BCB3FCCE-36C3-43CC-A250-2142B7D1311C}" presName="rootComposite" presStyleCnt="0"/>
      <dgm:spPr/>
    </dgm:pt>
    <dgm:pt modelId="{6CB1D036-9FC0-4980-8FEE-89811E61C46F}" type="pres">
      <dgm:prSet presAssocID="{BCB3FCCE-36C3-43CC-A250-2142B7D1311C}" presName="rootText" presStyleLbl="node3" presStyleIdx="0" presStyleCnt="3">
        <dgm:presLayoutVars>
          <dgm:chPref val="3"/>
        </dgm:presLayoutVars>
      </dgm:prSet>
      <dgm:spPr/>
    </dgm:pt>
    <dgm:pt modelId="{EAD9AB8A-CDC7-49B4-8405-BCFF265FFD2B}" type="pres">
      <dgm:prSet presAssocID="{BCB3FCCE-36C3-43CC-A250-2142B7D1311C}" presName="rootConnector" presStyleLbl="node3" presStyleIdx="0" presStyleCnt="3"/>
      <dgm:spPr/>
    </dgm:pt>
    <dgm:pt modelId="{72AD2D2E-8E51-4D9E-9727-2C59B0945EEF}" type="pres">
      <dgm:prSet presAssocID="{BCB3FCCE-36C3-43CC-A250-2142B7D1311C}" presName="hierChild4" presStyleCnt="0"/>
      <dgm:spPr/>
    </dgm:pt>
    <dgm:pt modelId="{FA855A24-C536-44EC-AE0F-EE97AD2410C1}" type="pres">
      <dgm:prSet presAssocID="{BCB3FCCE-36C3-43CC-A250-2142B7D1311C}" presName="hierChild5" presStyleCnt="0"/>
      <dgm:spPr/>
    </dgm:pt>
    <dgm:pt modelId="{CA26173F-254E-47D7-9AF2-983DE4732990}" type="pres">
      <dgm:prSet presAssocID="{72F7BBFC-C56A-4F8E-BC11-8507A2F64908}" presName="hierChild5" presStyleCnt="0"/>
      <dgm:spPr/>
    </dgm:pt>
    <dgm:pt modelId="{E6A079B0-1B1B-4EBD-ABBE-E7380038313B}" type="pres">
      <dgm:prSet presAssocID="{85381590-7F3A-4DDE-BC9D-DC56EAB4909F}" presName="Name64" presStyleLbl="parChTrans1D2" presStyleIdx="1" presStyleCnt="3"/>
      <dgm:spPr/>
    </dgm:pt>
    <dgm:pt modelId="{19D91F97-8C21-482E-835A-D4876FC2323A}" type="pres">
      <dgm:prSet presAssocID="{A453C6AA-E907-4550-9BC3-B058ADFF8F0B}" presName="hierRoot2" presStyleCnt="0">
        <dgm:presLayoutVars>
          <dgm:hierBranch val="init"/>
        </dgm:presLayoutVars>
      </dgm:prSet>
      <dgm:spPr/>
    </dgm:pt>
    <dgm:pt modelId="{A6BF7550-0191-451C-BE41-0292D641E73B}" type="pres">
      <dgm:prSet presAssocID="{A453C6AA-E907-4550-9BC3-B058ADFF8F0B}" presName="rootComposite" presStyleCnt="0"/>
      <dgm:spPr/>
    </dgm:pt>
    <dgm:pt modelId="{720B9C75-FE74-452B-B7B9-5F01D7310B36}" type="pres">
      <dgm:prSet presAssocID="{A453C6AA-E907-4550-9BC3-B058ADFF8F0B}" presName="rootText" presStyleLbl="node2" presStyleIdx="1" presStyleCnt="3">
        <dgm:presLayoutVars>
          <dgm:chPref val="3"/>
        </dgm:presLayoutVars>
      </dgm:prSet>
      <dgm:spPr/>
    </dgm:pt>
    <dgm:pt modelId="{5D1AE9D8-1865-43E8-9AEE-7E98BC576005}" type="pres">
      <dgm:prSet presAssocID="{A453C6AA-E907-4550-9BC3-B058ADFF8F0B}" presName="rootConnector" presStyleLbl="node2" presStyleIdx="1" presStyleCnt="3"/>
      <dgm:spPr/>
    </dgm:pt>
    <dgm:pt modelId="{1BC0C04F-6885-4A31-BF0B-A8E8E92490AB}" type="pres">
      <dgm:prSet presAssocID="{A453C6AA-E907-4550-9BC3-B058ADFF8F0B}" presName="hierChild4" presStyleCnt="0"/>
      <dgm:spPr/>
    </dgm:pt>
    <dgm:pt modelId="{38B05458-F68B-491A-A186-816F8EEF4542}" type="pres">
      <dgm:prSet presAssocID="{5934FCBD-DB84-4C97-B766-FC3D1760F73F}" presName="Name64" presStyleLbl="parChTrans1D3" presStyleIdx="1" presStyleCnt="3"/>
      <dgm:spPr/>
    </dgm:pt>
    <dgm:pt modelId="{768D4AD1-F1AB-416A-A58B-4D175DAC5970}" type="pres">
      <dgm:prSet presAssocID="{B5F51F7A-9B36-4C4B-B272-C864F5318B2C}" presName="hierRoot2" presStyleCnt="0">
        <dgm:presLayoutVars>
          <dgm:hierBranch val="init"/>
        </dgm:presLayoutVars>
      </dgm:prSet>
      <dgm:spPr/>
    </dgm:pt>
    <dgm:pt modelId="{E6362BC7-2DF5-42CF-B901-9C24CBB8D0A5}" type="pres">
      <dgm:prSet presAssocID="{B5F51F7A-9B36-4C4B-B272-C864F5318B2C}" presName="rootComposite" presStyleCnt="0"/>
      <dgm:spPr/>
    </dgm:pt>
    <dgm:pt modelId="{F8135250-D259-4C09-BE85-A5069F83A6EE}" type="pres">
      <dgm:prSet presAssocID="{B5F51F7A-9B36-4C4B-B272-C864F5318B2C}" presName="rootText" presStyleLbl="node3" presStyleIdx="1" presStyleCnt="3">
        <dgm:presLayoutVars>
          <dgm:chPref val="3"/>
        </dgm:presLayoutVars>
      </dgm:prSet>
      <dgm:spPr/>
    </dgm:pt>
    <dgm:pt modelId="{1C3FF11A-4BA0-4DFF-9569-835FD213C3C4}" type="pres">
      <dgm:prSet presAssocID="{B5F51F7A-9B36-4C4B-B272-C864F5318B2C}" presName="rootConnector" presStyleLbl="node3" presStyleIdx="1" presStyleCnt="3"/>
      <dgm:spPr/>
    </dgm:pt>
    <dgm:pt modelId="{05434FF5-B28C-45BE-A32B-9394D6BB184E}" type="pres">
      <dgm:prSet presAssocID="{B5F51F7A-9B36-4C4B-B272-C864F5318B2C}" presName="hierChild4" presStyleCnt="0"/>
      <dgm:spPr/>
    </dgm:pt>
    <dgm:pt modelId="{830D164A-68CA-4CCA-B58E-F59C3B3FE98F}" type="pres">
      <dgm:prSet presAssocID="{B5F51F7A-9B36-4C4B-B272-C864F5318B2C}" presName="hierChild5" presStyleCnt="0"/>
      <dgm:spPr/>
    </dgm:pt>
    <dgm:pt modelId="{668EB5CC-29EA-44FE-9BFC-B3C52282657C}" type="pres">
      <dgm:prSet presAssocID="{A453C6AA-E907-4550-9BC3-B058ADFF8F0B}" presName="hierChild5" presStyleCnt="0"/>
      <dgm:spPr/>
    </dgm:pt>
    <dgm:pt modelId="{1E600641-6DFF-439E-B59B-50411D1EAB95}" type="pres">
      <dgm:prSet presAssocID="{C103E3FC-3B1C-4990-8D65-5774CC5374F5}" presName="Name64" presStyleLbl="parChTrans1D2" presStyleIdx="2" presStyleCnt="3"/>
      <dgm:spPr/>
    </dgm:pt>
    <dgm:pt modelId="{2EFB84C5-B849-4100-B942-328D35D28B47}" type="pres">
      <dgm:prSet presAssocID="{CD982CE7-A823-4EF0-9251-651AD94C4A40}" presName="hierRoot2" presStyleCnt="0">
        <dgm:presLayoutVars>
          <dgm:hierBranch val="init"/>
        </dgm:presLayoutVars>
      </dgm:prSet>
      <dgm:spPr/>
    </dgm:pt>
    <dgm:pt modelId="{3CF488FE-10B6-4D43-B014-1171BDE44B13}" type="pres">
      <dgm:prSet presAssocID="{CD982CE7-A823-4EF0-9251-651AD94C4A40}" presName="rootComposite" presStyleCnt="0"/>
      <dgm:spPr/>
    </dgm:pt>
    <dgm:pt modelId="{35F4D8ED-2503-4F41-A922-26D9661456D4}" type="pres">
      <dgm:prSet presAssocID="{CD982CE7-A823-4EF0-9251-651AD94C4A40}" presName="rootText" presStyleLbl="node2" presStyleIdx="2" presStyleCnt="3">
        <dgm:presLayoutVars>
          <dgm:chPref val="3"/>
        </dgm:presLayoutVars>
      </dgm:prSet>
      <dgm:spPr/>
    </dgm:pt>
    <dgm:pt modelId="{DB62EB25-533D-4AC6-862C-6D91AEB163AD}" type="pres">
      <dgm:prSet presAssocID="{CD982CE7-A823-4EF0-9251-651AD94C4A40}" presName="rootConnector" presStyleLbl="node2" presStyleIdx="2" presStyleCnt="3"/>
      <dgm:spPr/>
    </dgm:pt>
    <dgm:pt modelId="{3EEE29FE-57D1-41DC-B6C8-A9E1625F8327}" type="pres">
      <dgm:prSet presAssocID="{CD982CE7-A823-4EF0-9251-651AD94C4A40}" presName="hierChild4" presStyleCnt="0"/>
      <dgm:spPr/>
    </dgm:pt>
    <dgm:pt modelId="{AF7CFFA1-FE27-4F71-B45E-49F96102A2D9}" type="pres">
      <dgm:prSet presAssocID="{F9C89C29-F661-4FC7-BD6F-CD543F8F7B45}" presName="Name64" presStyleLbl="parChTrans1D3" presStyleIdx="2" presStyleCnt="3"/>
      <dgm:spPr/>
    </dgm:pt>
    <dgm:pt modelId="{0EADB180-B62E-4548-B92C-BB44904680B1}" type="pres">
      <dgm:prSet presAssocID="{1B903321-45E0-46FC-ADC8-E1FFF37BC394}" presName="hierRoot2" presStyleCnt="0">
        <dgm:presLayoutVars>
          <dgm:hierBranch val="init"/>
        </dgm:presLayoutVars>
      </dgm:prSet>
      <dgm:spPr/>
    </dgm:pt>
    <dgm:pt modelId="{691D2384-6B46-4887-9996-D6531C8EF7F4}" type="pres">
      <dgm:prSet presAssocID="{1B903321-45E0-46FC-ADC8-E1FFF37BC394}" presName="rootComposite" presStyleCnt="0"/>
      <dgm:spPr/>
    </dgm:pt>
    <dgm:pt modelId="{BE411F58-5FD9-4D67-BA43-4CEA0C02672B}" type="pres">
      <dgm:prSet presAssocID="{1B903321-45E0-46FC-ADC8-E1FFF37BC394}" presName="rootText" presStyleLbl="node3" presStyleIdx="2" presStyleCnt="3">
        <dgm:presLayoutVars>
          <dgm:chPref val="3"/>
        </dgm:presLayoutVars>
      </dgm:prSet>
      <dgm:spPr/>
    </dgm:pt>
    <dgm:pt modelId="{8F5850BB-C9B2-4BC3-A325-FC4BACFE9B5D}" type="pres">
      <dgm:prSet presAssocID="{1B903321-45E0-46FC-ADC8-E1FFF37BC394}" presName="rootConnector" presStyleLbl="node3" presStyleIdx="2" presStyleCnt="3"/>
      <dgm:spPr/>
    </dgm:pt>
    <dgm:pt modelId="{A0BCE28D-04D1-4E02-9314-9D6FB65BE3D2}" type="pres">
      <dgm:prSet presAssocID="{1B903321-45E0-46FC-ADC8-E1FFF37BC394}" presName="hierChild4" presStyleCnt="0"/>
      <dgm:spPr/>
    </dgm:pt>
    <dgm:pt modelId="{82666D52-917F-4692-8BF7-BC944D8C45D9}" type="pres">
      <dgm:prSet presAssocID="{1B903321-45E0-46FC-ADC8-E1FFF37BC394}" presName="hierChild5" presStyleCnt="0"/>
      <dgm:spPr/>
    </dgm:pt>
    <dgm:pt modelId="{738717F2-68D2-4C14-81F9-4605EF3A0BFC}" type="pres">
      <dgm:prSet presAssocID="{CD982CE7-A823-4EF0-9251-651AD94C4A40}" presName="hierChild5" presStyleCnt="0"/>
      <dgm:spPr/>
    </dgm:pt>
    <dgm:pt modelId="{F7E664F4-2FFC-4D00-999B-1BFE2ADEABE0}" type="pres">
      <dgm:prSet presAssocID="{3F557166-0F3E-415F-9105-A971EB62E97D}" presName="hierChild3" presStyleCnt="0"/>
      <dgm:spPr/>
    </dgm:pt>
  </dgm:ptLst>
  <dgm:cxnLst>
    <dgm:cxn modelId="{1491BE11-8B9A-49A0-8ECB-278C1B1CF1E8}" srcId="{3F557166-0F3E-415F-9105-A971EB62E97D}" destId="{CD982CE7-A823-4EF0-9251-651AD94C4A40}" srcOrd="2" destOrd="0" parTransId="{C103E3FC-3B1C-4990-8D65-5774CC5374F5}" sibTransId="{8638FA9E-3D83-42B8-8399-E2FD8C9A7268}"/>
    <dgm:cxn modelId="{444E2914-AA46-47EB-A62C-40E91B69A55C}" type="presOf" srcId="{3F557166-0F3E-415F-9105-A971EB62E97D}" destId="{C759DBA3-86FA-4635-9CDD-5A33A713D95F}" srcOrd="1" destOrd="0" presId="urn:microsoft.com/office/officeart/2009/3/layout/HorizontalOrganizationChart"/>
    <dgm:cxn modelId="{6081021D-3055-4F4F-BD89-C2A58C964764}" type="presOf" srcId="{1B903321-45E0-46FC-ADC8-E1FFF37BC394}" destId="{BE411F58-5FD9-4D67-BA43-4CEA0C02672B}" srcOrd="0" destOrd="0" presId="urn:microsoft.com/office/officeart/2009/3/layout/HorizontalOrganizationChart"/>
    <dgm:cxn modelId="{20409C1E-F755-4902-96BC-B260356B4B23}" type="presOf" srcId="{5934FCBD-DB84-4C97-B766-FC3D1760F73F}" destId="{38B05458-F68B-491A-A186-816F8EEF4542}" srcOrd="0" destOrd="0" presId="urn:microsoft.com/office/officeart/2009/3/layout/HorizontalOrganizationChart"/>
    <dgm:cxn modelId="{7E5C2222-8BD4-4BD5-A5D5-39EABD116A89}" type="presOf" srcId="{85381590-7F3A-4DDE-BC9D-DC56EAB4909F}" destId="{E6A079B0-1B1B-4EBD-ABBE-E7380038313B}" srcOrd="0" destOrd="0" presId="urn:microsoft.com/office/officeart/2009/3/layout/HorizontalOrganizationChart"/>
    <dgm:cxn modelId="{2834D329-8C62-4622-BE7D-0AAAF7AF42E3}" type="presOf" srcId="{CD982CE7-A823-4EF0-9251-651AD94C4A40}" destId="{35F4D8ED-2503-4F41-A922-26D9661456D4}" srcOrd="0" destOrd="0" presId="urn:microsoft.com/office/officeart/2009/3/layout/HorizontalOrganizationChart"/>
    <dgm:cxn modelId="{9B8D8A2A-B03B-4BA2-8531-37DC76F4B683}" type="presOf" srcId="{A453C6AA-E907-4550-9BC3-B058ADFF8F0B}" destId="{5D1AE9D8-1865-43E8-9AEE-7E98BC576005}" srcOrd="1" destOrd="0" presId="urn:microsoft.com/office/officeart/2009/3/layout/HorizontalOrganizationChart"/>
    <dgm:cxn modelId="{38B7FD2B-F395-427B-8683-0F613F154E47}" type="presOf" srcId="{A453C6AA-E907-4550-9BC3-B058ADFF8F0B}" destId="{720B9C75-FE74-452B-B7B9-5F01D7310B36}" srcOrd="0" destOrd="0" presId="urn:microsoft.com/office/officeart/2009/3/layout/HorizontalOrganizationChart"/>
    <dgm:cxn modelId="{DB55F133-6DE8-4F36-AC19-0CB74D5660E4}" srcId="{CD982CE7-A823-4EF0-9251-651AD94C4A40}" destId="{1B903321-45E0-46FC-ADC8-E1FFF37BC394}" srcOrd="0" destOrd="0" parTransId="{F9C89C29-F661-4FC7-BD6F-CD543F8F7B45}" sibTransId="{C767529B-4D1D-4906-97D0-78A5EC3B73AB}"/>
    <dgm:cxn modelId="{72CD7F36-451C-4227-B6AA-7A3670FCFD9E}" type="presOf" srcId="{B5F51F7A-9B36-4C4B-B272-C864F5318B2C}" destId="{F8135250-D259-4C09-BE85-A5069F83A6EE}" srcOrd="0" destOrd="0" presId="urn:microsoft.com/office/officeart/2009/3/layout/HorizontalOrganizationChart"/>
    <dgm:cxn modelId="{4469CB43-02F2-48F5-BB22-407F65B9326C}" type="presOf" srcId="{45005738-CC53-46F7-838A-272798E8FCD3}" destId="{2C2E212A-B798-4B99-A352-9A64AE7A8C04}" srcOrd="0" destOrd="0" presId="urn:microsoft.com/office/officeart/2009/3/layout/HorizontalOrganizationChart"/>
    <dgm:cxn modelId="{7C93FA46-41C9-4182-B546-E546C18EBAD1}" type="presOf" srcId="{C103E3FC-3B1C-4990-8D65-5774CC5374F5}" destId="{1E600641-6DFF-439E-B59B-50411D1EAB95}" srcOrd="0" destOrd="0" presId="urn:microsoft.com/office/officeart/2009/3/layout/HorizontalOrganizationChart"/>
    <dgm:cxn modelId="{3F3B506D-9833-4A17-B3AF-4130B4E1A8C1}" srcId="{A453C6AA-E907-4550-9BC3-B058ADFF8F0B}" destId="{B5F51F7A-9B36-4C4B-B272-C864F5318B2C}" srcOrd="0" destOrd="0" parTransId="{5934FCBD-DB84-4C97-B766-FC3D1760F73F}" sibTransId="{6DFE9045-329D-431B-8B21-21B3B05A13A8}"/>
    <dgm:cxn modelId="{5E6ECC55-9073-46E9-A5A3-EB2009C78ED9}" srcId="{3F557166-0F3E-415F-9105-A971EB62E97D}" destId="{72F7BBFC-C56A-4F8E-BC11-8507A2F64908}" srcOrd="0" destOrd="0" parTransId="{B4E1C972-921F-465A-8A8E-6A5F4617DE57}" sibTransId="{C12ADE48-5274-42ED-B742-5E1A4B73354E}"/>
    <dgm:cxn modelId="{D514E783-6172-4E70-B179-57A9CA451538}" srcId="{45005738-CC53-46F7-838A-272798E8FCD3}" destId="{3F557166-0F3E-415F-9105-A971EB62E97D}" srcOrd="0" destOrd="0" parTransId="{FF548B17-36F4-4845-847F-1FF006A3E35E}" sibTransId="{CD78C824-52F5-4D14-94BE-D04EB3497AF4}"/>
    <dgm:cxn modelId="{9D4BE188-36D7-4175-A652-912B501170BE}" type="presOf" srcId="{CD982CE7-A823-4EF0-9251-651AD94C4A40}" destId="{DB62EB25-533D-4AC6-862C-6D91AEB163AD}" srcOrd="1" destOrd="0" presId="urn:microsoft.com/office/officeart/2009/3/layout/HorizontalOrganizationChart"/>
    <dgm:cxn modelId="{E3C6368A-0268-4267-AD47-A13FEC6E73A1}" type="presOf" srcId="{1B903321-45E0-46FC-ADC8-E1FFF37BC394}" destId="{8F5850BB-C9B2-4BC3-A325-FC4BACFE9B5D}" srcOrd="1" destOrd="0" presId="urn:microsoft.com/office/officeart/2009/3/layout/HorizontalOrganizationChart"/>
    <dgm:cxn modelId="{DC2EDC8C-4256-4E8F-A570-D211FD967769}" srcId="{3F557166-0F3E-415F-9105-A971EB62E97D}" destId="{A453C6AA-E907-4550-9BC3-B058ADFF8F0B}" srcOrd="1" destOrd="0" parTransId="{85381590-7F3A-4DDE-BC9D-DC56EAB4909F}" sibTransId="{46D58D75-4A8E-4BC8-81D5-D4C8F9202D3C}"/>
    <dgm:cxn modelId="{3E5DB896-41CA-4FCD-874B-DA6536D2B9D6}" type="presOf" srcId="{BCB3FCCE-36C3-43CC-A250-2142B7D1311C}" destId="{EAD9AB8A-CDC7-49B4-8405-BCFF265FFD2B}" srcOrd="1" destOrd="0" presId="urn:microsoft.com/office/officeart/2009/3/layout/HorizontalOrganizationChart"/>
    <dgm:cxn modelId="{E797A29E-4106-498B-89DC-4F8A7520CCFD}" type="presOf" srcId="{BCB3FCCE-36C3-43CC-A250-2142B7D1311C}" destId="{6CB1D036-9FC0-4980-8FEE-89811E61C46F}" srcOrd="0" destOrd="0" presId="urn:microsoft.com/office/officeart/2009/3/layout/HorizontalOrganizationChart"/>
    <dgm:cxn modelId="{CE557C9F-6DBC-41E4-8325-53A845A82B86}" type="presOf" srcId="{B4E1C972-921F-465A-8A8E-6A5F4617DE57}" destId="{12283C4A-D826-49C4-BCA8-D1D8DE7E12D1}" srcOrd="0" destOrd="0" presId="urn:microsoft.com/office/officeart/2009/3/layout/HorizontalOrganizationChart"/>
    <dgm:cxn modelId="{9D96B09F-BCB4-4A5A-8AEE-1C49FD9BA338}" type="presOf" srcId="{72F7BBFC-C56A-4F8E-BC11-8507A2F64908}" destId="{80156E61-C449-41F4-A70A-DEB71B126AEC}" srcOrd="1" destOrd="0" presId="urn:microsoft.com/office/officeart/2009/3/layout/HorizontalOrganizationChart"/>
    <dgm:cxn modelId="{1C1B9CA4-1849-4A56-AAAF-65C11C9B203E}" type="presOf" srcId="{72F7BBFC-C56A-4F8E-BC11-8507A2F64908}" destId="{76BEB0D5-7E57-4F11-8FE8-E5C40B8C9D8A}" srcOrd="0" destOrd="0" presId="urn:microsoft.com/office/officeart/2009/3/layout/HorizontalOrganizationChart"/>
    <dgm:cxn modelId="{8B6E04D3-558F-4775-A768-12A91F751E7D}" srcId="{72F7BBFC-C56A-4F8E-BC11-8507A2F64908}" destId="{BCB3FCCE-36C3-43CC-A250-2142B7D1311C}" srcOrd="0" destOrd="0" parTransId="{9CA100FB-6AB5-4D3F-A355-29F72B2EBE56}" sibTransId="{068E7F89-7581-41C9-8829-C4518D35B2F2}"/>
    <dgm:cxn modelId="{5E0EBBD4-07A6-46FA-B113-8AC4D0FC12DE}" type="presOf" srcId="{F9C89C29-F661-4FC7-BD6F-CD543F8F7B45}" destId="{AF7CFFA1-FE27-4F71-B45E-49F96102A2D9}" srcOrd="0" destOrd="0" presId="urn:microsoft.com/office/officeart/2009/3/layout/HorizontalOrganizationChart"/>
    <dgm:cxn modelId="{DC00ABE1-7E07-4A9D-B741-ED810B78716A}" type="presOf" srcId="{B5F51F7A-9B36-4C4B-B272-C864F5318B2C}" destId="{1C3FF11A-4BA0-4DFF-9569-835FD213C3C4}" srcOrd="1" destOrd="0" presId="urn:microsoft.com/office/officeart/2009/3/layout/HorizontalOrganizationChart"/>
    <dgm:cxn modelId="{9B29F9E5-4CB4-44E5-BE1A-DE4FCFE2BF40}" type="presOf" srcId="{9CA100FB-6AB5-4D3F-A355-29F72B2EBE56}" destId="{690CBBC7-323E-4DAC-9E04-A0E890DE0A2D}" srcOrd="0" destOrd="0" presId="urn:microsoft.com/office/officeart/2009/3/layout/HorizontalOrganizationChart"/>
    <dgm:cxn modelId="{1D0EB5F2-4EF9-4C31-84A5-FB98A3DC335A}" type="presOf" srcId="{3F557166-0F3E-415F-9105-A971EB62E97D}" destId="{236DE039-75FF-47A0-A680-73A5EBDBB69A}" srcOrd="0" destOrd="0" presId="urn:microsoft.com/office/officeart/2009/3/layout/HorizontalOrganizationChart"/>
    <dgm:cxn modelId="{38053E4E-78A6-4204-89EA-A87B6A9A4F97}" type="presParOf" srcId="{2C2E212A-B798-4B99-A352-9A64AE7A8C04}" destId="{A52CC571-45FE-414A-B022-F8A5C601863F}" srcOrd="0" destOrd="0" presId="urn:microsoft.com/office/officeart/2009/3/layout/HorizontalOrganizationChart"/>
    <dgm:cxn modelId="{952AF6F1-DEEF-4C6A-83EC-0DCB1553084A}" type="presParOf" srcId="{A52CC571-45FE-414A-B022-F8A5C601863F}" destId="{FB7C1E08-E749-4137-AF62-190EA946B794}" srcOrd="0" destOrd="0" presId="urn:microsoft.com/office/officeart/2009/3/layout/HorizontalOrganizationChart"/>
    <dgm:cxn modelId="{4BD434D8-987B-4F12-8F42-4B454CDD4498}" type="presParOf" srcId="{FB7C1E08-E749-4137-AF62-190EA946B794}" destId="{236DE039-75FF-47A0-A680-73A5EBDBB69A}" srcOrd="0" destOrd="0" presId="urn:microsoft.com/office/officeart/2009/3/layout/HorizontalOrganizationChart"/>
    <dgm:cxn modelId="{47852FE4-2E41-4FA7-8B3C-3AA26FD9149A}" type="presParOf" srcId="{FB7C1E08-E749-4137-AF62-190EA946B794}" destId="{C759DBA3-86FA-4635-9CDD-5A33A713D95F}" srcOrd="1" destOrd="0" presId="urn:microsoft.com/office/officeart/2009/3/layout/HorizontalOrganizationChart"/>
    <dgm:cxn modelId="{23EABC11-95C5-4DDD-A5FA-533C3B386B6C}" type="presParOf" srcId="{A52CC571-45FE-414A-B022-F8A5C601863F}" destId="{97A4FF33-36B0-4B1A-84DA-6C4E41FCC25A}" srcOrd="1" destOrd="0" presId="urn:microsoft.com/office/officeart/2009/3/layout/HorizontalOrganizationChart"/>
    <dgm:cxn modelId="{CBDC3BDC-59BA-4F75-A4F6-598431FCF398}" type="presParOf" srcId="{97A4FF33-36B0-4B1A-84DA-6C4E41FCC25A}" destId="{12283C4A-D826-49C4-BCA8-D1D8DE7E12D1}" srcOrd="0" destOrd="0" presId="urn:microsoft.com/office/officeart/2009/3/layout/HorizontalOrganizationChart"/>
    <dgm:cxn modelId="{88E4A0FD-5ACC-48C6-AC43-B01880FF1D49}" type="presParOf" srcId="{97A4FF33-36B0-4B1A-84DA-6C4E41FCC25A}" destId="{91778102-C338-4EA3-834B-51354FAB4BCA}" srcOrd="1" destOrd="0" presId="urn:microsoft.com/office/officeart/2009/3/layout/HorizontalOrganizationChart"/>
    <dgm:cxn modelId="{20602459-9D28-4FFD-B423-0CB5F62A4D41}" type="presParOf" srcId="{91778102-C338-4EA3-834B-51354FAB4BCA}" destId="{F12A8D8F-E658-4855-8307-A100CCA38A08}" srcOrd="0" destOrd="0" presId="urn:microsoft.com/office/officeart/2009/3/layout/HorizontalOrganizationChart"/>
    <dgm:cxn modelId="{13151DD7-25AA-4385-8E22-B14719FF9324}" type="presParOf" srcId="{F12A8D8F-E658-4855-8307-A100CCA38A08}" destId="{76BEB0D5-7E57-4F11-8FE8-E5C40B8C9D8A}" srcOrd="0" destOrd="0" presId="urn:microsoft.com/office/officeart/2009/3/layout/HorizontalOrganizationChart"/>
    <dgm:cxn modelId="{C3D20FFF-D7EA-4061-9281-886B5D86D476}" type="presParOf" srcId="{F12A8D8F-E658-4855-8307-A100CCA38A08}" destId="{80156E61-C449-41F4-A70A-DEB71B126AEC}" srcOrd="1" destOrd="0" presId="urn:microsoft.com/office/officeart/2009/3/layout/HorizontalOrganizationChart"/>
    <dgm:cxn modelId="{D21B0E79-375B-4369-B028-E6BC5439E566}" type="presParOf" srcId="{91778102-C338-4EA3-834B-51354FAB4BCA}" destId="{DBE7B350-A8AC-4BD4-BCD5-AEED9F882644}" srcOrd="1" destOrd="0" presId="urn:microsoft.com/office/officeart/2009/3/layout/HorizontalOrganizationChart"/>
    <dgm:cxn modelId="{4536223B-7EC6-4A1B-A82E-7FD0B1AEC8B1}" type="presParOf" srcId="{DBE7B350-A8AC-4BD4-BCD5-AEED9F882644}" destId="{690CBBC7-323E-4DAC-9E04-A0E890DE0A2D}" srcOrd="0" destOrd="0" presId="urn:microsoft.com/office/officeart/2009/3/layout/HorizontalOrganizationChart"/>
    <dgm:cxn modelId="{F8D85949-3DE8-44E8-B498-F12ED4185928}" type="presParOf" srcId="{DBE7B350-A8AC-4BD4-BCD5-AEED9F882644}" destId="{EC193D1B-A156-4B2C-8013-62518D6A2C6A}" srcOrd="1" destOrd="0" presId="urn:microsoft.com/office/officeart/2009/3/layout/HorizontalOrganizationChart"/>
    <dgm:cxn modelId="{9EE14084-844D-4997-A818-672C21A1B97A}" type="presParOf" srcId="{EC193D1B-A156-4B2C-8013-62518D6A2C6A}" destId="{6D9F8636-8271-4765-BC9C-D41BC315A3C1}" srcOrd="0" destOrd="0" presId="urn:microsoft.com/office/officeart/2009/3/layout/HorizontalOrganizationChart"/>
    <dgm:cxn modelId="{0B10FEEE-4EE6-48A6-A469-B6DAAF18F56F}" type="presParOf" srcId="{6D9F8636-8271-4765-BC9C-D41BC315A3C1}" destId="{6CB1D036-9FC0-4980-8FEE-89811E61C46F}" srcOrd="0" destOrd="0" presId="urn:microsoft.com/office/officeart/2009/3/layout/HorizontalOrganizationChart"/>
    <dgm:cxn modelId="{0AD7B879-D880-4F20-B655-CFB732313A69}" type="presParOf" srcId="{6D9F8636-8271-4765-BC9C-D41BC315A3C1}" destId="{EAD9AB8A-CDC7-49B4-8405-BCFF265FFD2B}" srcOrd="1" destOrd="0" presId="urn:microsoft.com/office/officeart/2009/3/layout/HorizontalOrganizationChart"/>
    <dgm:cxn modelId="{1DDA7878-F7B4-4733-897A-0FA03B9D3603}" type="presParOf" srcId="{EC193D1B-A156-4B2C-8013-62518D6A2C6A}" destId="{72AD2D2E-8E51-4D9E-9727-2C59B0945EEF}" srcOrd="1" destOrd="0" presId="urn:microsoft.com/office/officeart/2009/3/layout/HorizontalOrganizationChart"/>
    <dgm:cxn modelId="{F865CE3A-AFD0-4984-A8EC-4E7AD62D6358}" type="presParOf" srcId="{EC193D1B-A156-4B2C-8013-62518D6A2C6A}" destId="{FA855A24-C536-44EC-AE0F-EE97AD2410C1}" srcOrd="2" destOrd="0" presId="urn:microsoft.com/office/officeart/2009/3/layout/HorizontalOrganizationChart"/>
    <dgm:cxn modelId="{DA85C7DC-59B0-49A5-93C1-D3FFF76CDE8D}" type="presParOf" srcId="{91778102-C338-4EA3-834B-51354FAB4BCA}" destId="{CA26173F-254E-47D7-9AF2-983DE4732990}" srcOrd="2" destOrd="0" presId="urn:microsoft.com/office/officeart/2009/3/layout/HorizontalOrganizationChart"/>
    <dgm:cxn modelId="{BD44A2AC-0451-4F58-BD21-81DBDFCE295F}" type="presParOf" srcId="{97A4FF33-36B0-4B1A-84DA-6C4E41FCC25A}" destId="{E6A079B0-1B1B-4EBD-ABBE-E7380038313B}" srcOrd="2" destOrd="0" presId="urn:microsoft.com/office/officeart/2009/3/layout/HorizontalOrganizationChart"/>
    <dgm:cxn modelId="{F4742A0C-86E0-431C-8694-E885B4A30765}" type="presParOf" srcId="{97A4FF33-36B0-4B1A-84DA-6C4E41FCC25A}" destId="{19D91F97-8C21-482E-835A-D4876FC2323A}" srcOrd="3" destOrd="0" presId="urn:microsoft.com/office/officeart/2009/3/layout/HorizontalOrganizationChart"/>
    <dgm:cxn modelId="{DE1531B0-2D64-41EC-AFB3-9E311BBDF7C4}" type="presParOf" srcId="{19D91F97-8C21-482E-835A-D4876FC2323A}" destId="{A6BF7550-0191-451C-BE41-0292D641E73B}" srcOrd="0" destOrd="0" presId="urn:microsoft.com/office/officeart/2009/3/layout/HorizontalOrganizationChart"/>
    <dgm:cxn modelId="{D035C2DE-E8D5-466D-A2A7-F58DF2260092}" type="presParOf" srcId="{A6BF7550-0191-451C-BE41-0292D641E73B}" destId="{720B9C75-FE74-452B-B7B9-5F01D7310B36}" srcOrd="0" destOrd="0" presId="urn:microsoft.com/office/officeart/2009/3/layout/HorizontalOrganizationChart"/>
    <dgm:cxn modelId="{B8AA8234-C16C-4632-AF0B-E828FD8BF97B}" type="presParOf" srcId="{A6BF7550-0191-451C-BE41-0292D641E73B}" destId="{5D1AE9D8-1865-43E8-9AEE-7E98BC576005}" srcOrd="1" destOrd="0" presId="urn:microsoft.com/office/officeart/2009/3/layout/HorizontalOrganizationChart"/>
    <dgm:cxn modelId="{9F80F6EF-C7F5-4EBD-BC74-A689F12A3DCC}" type="presParOf" srcId="{19D91F97-8C21-482E-835A-D4876FC2323A}" destId="{1BC0C04F-6885-4A31-BF0B-A8E8E92490AB}" srcOrd="1" destOrd="0" presId="urn:microsoft.com/office/officeart/2009/3/layout/HorizontalOrganizationChart"/>
    <dgm:cxn modelId="{BEB7396E-90B6-4574-B41E-44EFC23A523D}" type="presParOf" srcId="{1BC0C04F-6885-4A31-BF0B-A8E8E92490AB}" destId="{38B05458-F68B-491A-A186-816F8EEF4542}" srcOrd="0" destOrd="0" presId="urn:microsoft.com/office/officeart/2009/3/layout/HorizontalOrganizationChart"/>
    <dgm:cxn modelId="{3635C986-AFEA-41D1-8ECD-0724312CEF27}" type="presParOf" srcId="{1BC0C04F-6885-4A31-BF0B-A8E8E92490AB}" destId="{768D4AD1-F1AB-416A-A58B-4D175DAC5970}" srcOrd="1" destOrd="0" presId="urn:microsoft.com/office/officeart/2009/3/layout/HorizontalOrganizationChart"/>
    <dgm:cxn modelId="{1A40AD73-9CF9-4FE6-BA28-E4510CF9890F}" type="presParOf" srcId="{768D4AD1-F1AB-416A-A58B-4D175DAC5970}" destId="{E6362BC7-2DF5-42CF-B901-9C24CBB8D0A5}" srcOrd="0" destOrd="0" presId="urn:microsoft.com/office/officeart/2009/3/layout/HorizontalOrganizationChart"/>
    <dgm:cxn modelId="{317CA8B1-2063-47B1-915D-BE952002AF3E}" type="presParOf" srcId="{E6362BC7-2DF5-42CF-B901-9C24CBB8D0A5}" destId="{F8135250-D259-4C09-BE85-A5069F83A6EE}" srcOrd="0" destOrd="0" presId="urn:microsoft.com/office/officeart/2009/3/layout/HorizontalOrganizationChart"/>
    <dgm:cxn modelId="{6685EAEF-76D9-4B3F-BC44-030D2AA61DC6}" type="presParOf" srcId="{E6362BC7-2DF5-42CF-B901-9C24CBB8D0A5}" destId="{1C3FF11A-4BA0-4DFF-9569-835FD213C3C4}" srcOrd="1" destOrd="0" presId="urn:microsoft.com/office/officeart/2009/3/layout/HorizontalOrganizationChart"/>
    <dgm:cxn modelId="{8EF166B6-B559-4441-B28C-58FDD9FEC2A8}" type="presParOf" srcId="{768D4AD1-F1AB-416A-A58B-4D175DAC5970}" destId="{05434FF5-B28C-45BE-A32B-9394D6BB184E}" srcOrd="1" destOrd="0" presId="urn:microsoft.com/office/officeart/2009/3/layout/HorizontalOrganizationChart"/>
    <dgm:cxn modelId="{DA12D86C-AE9F-4707-BEAD-106BD5994887}" type="presParOf" srcId="{768D4AD1-F1AB-416A-A58B-4D175DAC5970}" destId="{830D164A-68CA-4CCA-B58E-F59C3B3FE98F}" srcOrd="2" destOrd="0" presId="urn:microsoft.com/office/officeart/2009/3/layout/HorizontalOrganizationChart"/>
    <dgm:cxn modelId="{62DE1633-70AC-410D-849A-1897AFE430B4}" type="presParOf" srcId="{19D91F97-8C21-482E-835A-D4876FC2323A}" destId="{668EB5CC-29EA-44FE-9BFC-B3C52282657C}" srcOrd="2" destOrd="0" presId="urn:microsoft.com/office/officeart/2009/3/layout/HorizontalOrganizationChart"/>
    <dgm:cxn modelId="{978A75AB-A04C-4921-852C-C7D857C65F83}" type="presParOf" srcId="{97A4FF33-36B0-4B1A-84DA-6C4E41FCC25A}" destId="{1E600641-6DFF-439E-B59B-50411D1EAB95}" srcOrd="4" destOrd="0" presId="urn:microsoft.com/office/officeart/2009/3/layout/HorizontalOrganizationChart"/>
    <dgm:cxn modelId="{FB6D93F1-25A3-46B1-90DB-7CAFF3BD39CA}" type="presParOf" srcId="{97A4FF33-36B0-4B1A-84DA-6C4E41FCC25A}" destId="{2EFB84C5-B849-4100-B942-328D35D28B47}" srcOrd="5" destOrd="0" presId="urn:microsoft.com/office/officeart/2009/3/layout/HorizontalOrganizationChart"/>
    <dgm:cxn modelId="{91243506-A8F4-418E-84CF-5D789854F649}" type="presParOf" srcId="{2EFB84C5-B849-4100-B942-328D35D28B47}" destId="{3CF488FE-10B6-4D43-B014-1171BDE44B13}" srcOrd="0" destOrd="0" presId="urn:microsoft.com/office/officeart/2009/3/layout/HorizontalOrganizationChart"/>
    <dgm:cxn modelId="{FCCF3093-9E9D-46AD-A8FF-92D526FEBAD8}" type="presParOf" srcId="{3CF488FE-10B6-4D43-B014-1171BDE44B13}" destId="{35F4D8ED-2503-4F41-A922-26D9661456D4}" srcOrd="0" destOrd="0" presId="urn:microsoft.com/office/officeart/2009/3/layout/HorizontalOrganizationChart"/>
    <dgm:cxn modelId="{CCFF57DC-E440-44D7-8760-B508EB2B4C21}" type="presParOf" srcId="{3CF488FE-10B6-4D43-B014-1171BDE44B13}" destId="{DB62EB25-533D-4AC6-862C-6D91AEB163AD}" srcOrd="1" destOrd="0" presId="urn:microsoft.com/office/officeart/2009/3/layout/HorizontalOrganizationChart"/>
    <dgm:cxn modelId="{F98BC06B-37FF-4FCB-B6D0-0E108DBF69AC}" type="presParOf" srcId="{2EFB84C5-B849-4100-B942-328D35D28B47}" destId="{3EEE29FE-57D1-41DC-B6C8-A9E1625F8327}" srcOrd="1" destOrd="0" presId="urn:microsoft.com/office/officeart/2009/3/layout/HorizontalOrganizationChart"/>
    <dgm:cxn modelId="{E784D786-57BC-4DE1-A9B1-9FB90478CD2F}" type="presParOf" srcId="{3EEE29FE-57D1-41DC-B6C8-A9E1625F8327}" destId="{AF7CFFA1-FE27-4F71-B45E-49F96102A2D9}" srcOrd="0" destOrd="0" presId="urn:microsoft.com/office/officeart/2009/3/layout/HorizontalOrganizationChart"/>
    <dgm:cxn modelId="{4EE27056-185B-4304-A10B-410AA8F2D769}" type="presParOf" srcId="{3EEE29FE-57D1-41DC-B6C8-A9E1625F8327}" destId="{0EADB180-B62E-4548-B92C-BB44904680B1}" srcOrd="1" destOrd="0" presId="urn:microsoft.com/office/officeart/2009/3/layout/HorizontalOrganizationChart"/>
    <dgm:cxn modelId="{0B8D5882-6473-47EE-8266-1589FD5766C7}" type="presParOf" srcId="{0EADB180-B62E-4548-B92C-BB44904680B1}" destId="{691D2384-6B46-4887-9996-D6531C8EF7F4}" srcOrd="0" destOrd="0" presId="urn:microsoft.com/office/officeart/2009/3/layout/HorizontalOrganizationChart"/>
    <dgm:cxn modelId="{08E61A15-6D86-45A0-A87C-33786F354688}" type="presParOf" srcId="{691D2384-6B46-4887-9996-D6531C8EF7F4}" destId="{BE411F58-5FD9-4D67-BA43-4CEA0C02672B}" srcOrd="0" destOrd="0" presId="urn:microsoft.com/office/officeart/2009/3/layout/HorizontalOrganizationChart"/>
    <dgm:cxn modelId="{6B67F825-22F0-4D1A-AB89-2B02F749A7B1}" type="presParOf" srcId="{691D2384-6B46-4887-9996-D6531C8EF7F4}" destId="{8F5850BB-C9B2-4BC3-A325-FC4BACFE9B5D}" srcOrd="1" destOrd="0" presId="urn:microsoft.com/office/officeart/2009/3/layout/HorizontalOrganizationChart"/>
    <dgm:cxn modelId="{997F4FAE-7D3E-46B7-8803-E1F15099C664}" type="presParOf" srcId="{0EADB180-B62E-4548-B92C-BB44904680B1}" destId="{A0BCE28D-04D1-4E02-9314-9D6FB65BE3D2}" srcOrd="1" destOrd="0" presId="urn:microsoft.com/office/officeart/2009/3/layout/HorizontalOrganizationChart"/>
    <dgm:cxn modelId="{CCDBA9A1-582B-4861-9DCA-FF013253E7D3}" type="presParOf" srcId="{0EADB180-B62E-4548-B92C-BB44904680B1}" destId="{82666D52-917F-4692-8BF7-BC944D8C45D9}" srcOrd="2" destOrd="0" presId="urn:microsoft.com/office/officeart/2009/3/layout/HorizontalOrganizationChart"/>
    <dgm:cxn modelId="{696B38F9-79CD-485B-83FC-8BFD083883F1}" type="presParOf" srcId="{2EFB84C5-B849-4100-B942-328D35D28B47}" destId="{738717F2-68D2-4C14-81F9-4605EF3A0BFC}" srcOrd="2" destOrd="0" presId="urn:microsoft.com/office/officeart/2009/3/layout/HorizontalOrganizationChart"/>
    <dgm:cxn modelId="{449D9978-4206-4874-9030-DCD10E583C00}" type="presParOf" srcId="{A52CC571-45FE-414A-B022-F8A5C601863F}" destId="{F7E664F4-2FFC-4D00-999B-1BFE2ADEABE0}"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7CFFA1-FE27-4F71-B45E-49F96102A2D9}">
      <dsp:nvSpPr>
        <dsp:cNvPr id="0" name=""/>
        <dsp:cNvSpPr/>
      </dsp:nvSpPr>
      <dsp:spPr>
        <a:xfrm>
          <a:off x="4750997" y="2826208"/>
          <a:ext cx="431644" cy="91440"/>
        </a:xfrm>
        <a:custGeom>
          <a:avLst/>
          <a:gdLst/>
          <a:ahLst/>
          <a:cxnLst/>
          <a:rect l="0" t="0" r="0" b="0"/>
          <a:pathLst>
            <a:path>
              <a:moveTo>
                <a:pt x="0" y="45720"/>
              </a:moveTo>
              <a:lnTo>
                <a:pt x="431644" y="45720"/>
              </a:lnTo>
            </a:path>
          </a:pathLst>
        </a:custGeom>
        <a:noFill/>
        <a:ln w="25400" cap="flat" cmpd="sng"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600641-6DFF-439E-B59B-50411D1EAB95}">
      <dsp:nvSpPr>
        <dsp:cNvPr id="0" name=""/>
        <dsp:cNvSpPr/>
      </dsp:nvSpPr>
      <dsp:spPr>
        <a:xfrm>
          <a:off x="2161133" y="1943893"/>
          <a:ext cx="431644" cy="928034"/>
        </a:xfrm>
        <a:custGeom>
          <a:avLst/>
          <a:gdLst/>
          <a:ahLst/>
          <a:cxnLst/>
          <a:rect l="0" t="0" r="0" b="0"/>
          <a:pathLst>
            <a:path>
              <a:moveTo>
                <a:pt x="0" y="0"/>
              </a:moveTo>
              <a:lnTo>
                <a:pt x="215822" y="0"/>
              </a:lnTo>
              <a:lnTo>
                <a:pt x="215822" y="928034"/>
              </a:lnTo>
              <a:lnTo>
                <a:pt x="431644" y="928034"/>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B05458-F68B-491A-A186-816F8EEF4542}">
      <dsp:nvSpPr>
        <dsp:cNvPr id="0" name=""/>
        <dsp:cNvSpPr/>
      </dsp:nvSpPr>
      <dsp:spPr>
        <a:xfrm>
          <a:off x="4750997" y="1898173"/>
          <a:ext cx="431644" cy="91440"/>
        </a:xfrm>
        <a:custGeom>
          <a:avLst/>
          <a:gdLst/>
          <a:ahLst/>
          <a:cxnLst/>
          <a:rect l="0" t="0" r="0" b="0"/>
          <a:pathLst>
            <a:path>
              <a:moveTo>
                <a:pt x="0" y="45720"/>
              </a:moveTo>
              <a:lnTo>
                <a:pt x="431644" y="45720"/>
              </a:lnTo>
            </a:path>
          </a:pathLst>
        </a:custGeom>
        <a:noFill/>
        <a:ln w="25400" cap="flat" cmpd="sng"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A079B0-1B1B-4EBD-ABBE-E7380038313B}">
      <dsp:nvSpPr>
        <dsp:cNvPr id="0" name=""/>
        <dsp:cNvSpPr/>
      </dsp:nvSpPr>
      <dsp:spPr>
        <a:xfrm>
          <a:off x="2161133" y="1898173"/>
          <a:ext cx="431644" cy="91440"/>
        </a:xfrm>
        <a:custGeom>
          <a:avLst/>
          <a:gdLst/>
          <a:ahLst/>
          <a:cxnLst/>
          <a:rect l="0" t="0" r="0" b="0"/>
          <a:pathLst>
            <a:path>
              <a:moveTo>
                <a:pt x="0" y="45720"/>
              </a:moveTo>
              <a:lnTo>
                <a:pt x="431644" y="45720"/>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0CBBC7-323E-4DAC-9E04-A0E890DE0A2D}">
      <dsp:nvSpPr>
        <dsp:cNvPr id="0" name=""/>
        <dsp:cNvSpPr/>
      </dsp:nvSpPr>
      <dsp:spPr>
        <a:xfrm>
          <a:off x="4750997" y="970138"/>
          <a:ext cx="431644" cy="91440"/>
        </a:xfrm>
        <a:custGeom>
          <a:avLst/>
          <a:gdLst/>
          <a:ahLst/>
          <a:cxnLst/>
          <a:rect l="0" t="0" r="0" b="0"/>
          <a:pathLst>
            <a:path>
              <a:moveTo>
                <a:pt x="0" y="45720"/>
              </a:moveTo>
              <a:lnTo>
                <a:pt x="431644" y="45720"/>
              </a:lnTo>
            </a:path>
          </a:pathLst>
        </a:custGeom>
        <a:noFill/>
        <a:ln w="25400" cap="flat" cmpd="sng"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283C4A-D826-49C4-BCA8-D1D8DE7E12D1}">
      <dsp:nvSpPr>
        <dsp:cNvPr id="0" name=""/>
        <dsp:cNvSpPr/>
      </dsp:nvSpPr>
      <dsp:spPr>
        <a:xfrm>
          <a:off x="2161133" y="1015858"/>
          <a:ext cx="431644" cy="928034"/>
        </a:xfrm>
        <a:custGeom>
          <a:avLst/>
          <a:gdLst/>
          <a:ahLst/>
          <a:cxnLst/>
          <a:rect l="0" t="0" r="0" b="0"/>
          <a:pathLst>
            <a:path>
              <a:moveTo>
                <a:pt x="0" y="928034"/>
              </a:moveTo>
              <a:lnTo>
                <a:pt x="215822" y="928034"/>
              </a:lnTo>
              <a:lnTo>
                <a:pt x="215822" y="0"/>
              </a:lnTo>
              <a:lnTo>
                <a:pt x="431644" y="0"/>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6DE039-75FF-47A0-A680-73A5EBDBB69A}">
      <dsp:nvSpPr>
        <dsp:cNvPr id="0" name=""/>
        <dsp:cNvSpPr/>
      </dsp:nvSpPr>
      <dsp:spPr>
        <a:xfrm>
          <a:off x="2913" y="1614764"/>
          <a:ext cx="2158220" cy="658257"/>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de-CH" sz="1200" b="1" kern="1200" dirty="0">
              <a:solidFill>
                <a:srgbClr val="0070C0"/>
              </a:solidFill>
            </a:rPr>
            <a:t>Beschlagnahme </a:t>
          </a:r>
        </a:p>
      </dsp:txBody>
      <dsp:txXfrm>
        <a:off x="2913" y="1614764"/>
        <a:ext cx="2158220" cy="658257"/>
      </dsp:txXfrm>
    </dsp:sp>
    <dsp:sp modelId="{76BEB0D5-7E57-4F11-8FE8-E5C40B8C9D8A}">
      <dsp:nvSpPr>
        <dsp:cNvPr id="0" name=""/>
        <dsp:cNvSpPr/>
      </dsp:nvSpPr>
      <dsp:spPr>
        <a:xfrm>
          <a:off x="2592777" y="686730"/>
          <a:ext cx="2158220" cy="658257"/>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de-CH" sz="1200" kern="1200" dirty="0">
              <a:solidFill>
                <a:srgbClr val="0070C0"/>
              </a:solidFill>
            </a:rPr>
            <a:t>Tierschutzgesetzgesetzgebung</a:t>
          </a:r>
        </a:p>
      </dsp:txBody>
      <dsp:txXfrm>
        <a:off x="2592777" y="686730"/>
        <a:ext cx="2158220" cy="658257"/>
      </dsp:txXfrm>
    </dsp:sp>
    <dsp:sp modelId="{6CB1D036-9FC0-4980-8FEE-89811E61C46F}">
      <dsp:nvSpPr>
        <dsp:cNvPr id="0" name=""/>
        <dsp:cNvSpPr/>
      </dsp:nvSpPr>
      <dsp:spPr>
        <a:xfrm>
          <a:off x="5182641" y="686730"/>
          <a:ext cx="2158220" cy="658257"/>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de-DE" sz="1200" kern="1200" dirty="0"/>
            <a:t>Schutz von Würde und Wohlergehen des Tieres</a:t>
          </a:r>
          <a:endParaRPr lang="de-CH" sz="1200" kern="1200" dirty="0"/>
        </a:p>
      </dsp:txBody>
      <dsp:txXfrm>
        <a:off x="5182641" y="686730"/>
        <a:ext cx="2158220" cy="658257"/>
      </dsp:txXfrm>
    </dsp:sp>
    <dsp:sp modelId="{720B9C75-FE74-452B-B7B9-5F01D7310B36}">
      <dsp:nvSpPr>
        <dsp:cNvPr id="0" name=""/>
        <dsp:cNvSpPr/>
      </dsp:nvSpPr>
      <dsp:spPr>
        <a:xfrm>
          <a:off x="2592777" y="1614764"/>
          <a:ext cx="2158220" cy="658257"/>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de-CH" sz="1200" kern="1200" dirty="0">
              <a:solidFill>
                <a:srgbClr val="0070C0"/>
              </a:solidFill>
            </a:rPr>
            <a:t>Tierseuchengesetzgebung</a:t>
          </a:r>
        </a:p>
      </dsp:txBody>
      <dsp:txXfrm>
        <a:off x="2592777" y="1614764"/>
        <a:ext cx="2158220" cy="658257"/>
      </dsp:txXfrm>
    </dsp:sp>
    <dsp:sp modelId="{F8135250-D259-4C09-BE85-A5069F83A6EE}">
      <dsp:nvSpPr>
        <dsp:cNvPr id="0" name=""/>
        <dsp:cNvSpPr/>
      </dsp:nvSpPr>
      <dsp:spPr>
        <a:xfrm>
          <a:off x="5182641" y="1614764"/>
          <a:ext cx="2158220" cy="658257"/>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de-DE" sz="1200" kern="1200" dirty="0"/>
            <a:t>Schutz der Gesundheit von Mensch und Tier</a:t>
          </a:r>
          <a:endParaRPr lang="de-CH" sz="1200" kern="1200" dirty="0"/>
        </a:p>
      </dsp:txBody>
      <dsp:txXfrm>
        <a:off x="5182641" y="1614764"/>
        <a:ext cx="2158220" cy="658257"/>
      </dsp:txXfrm>
    </dsp:sp>
    <dsp:sp modelId="{35F4D8ED-2503-4F41-A922-26D9661456D4}">
      <dsp:nvSpPr>
        <dsp:cNvPr id="0" name=""/>
        <dsp:cNvSpPr/>
      </dsp:nvSpPr>
      <dsp:spPr>
        <a:xfrm>
          <a:off x="2592777" y="2542799"/>
          <a:ext cx="2158220" cy="658257"/>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de-CH" sz="1200" kern="1200" dirty="0">
              <a:solidFill>
                <a:srgbClr val="0070C0"/>
              </a:solidFill>
            </a:rPr>
            <a:t>Kantonale Hundegesetze</a:t>
          </a:r>
        </a:p>
      </dsp:txBody>
      <dsp:txXfrm>
        <a:off x="2592777" y="2542799"/>
        <a:ext cx="2158220" cy="658257"/>
      </dsp:txXfrm>
    </dsp:sp>
    <dsp:sp modelId="{BE411F58-5FD9-4D67-BA43-4CEA0C02672B}">
      <dsp:nvSpPr>
        <dsp:cNvPr id="0" name=""/>
        <dsp:cNvSpPr/>
      </dsp:nvSpPr>
      <dsp:spPr>
        <a:xfrm>
          <a:off x="5182641" y="2542799"/>
          <a:ext cx="2158220" cy="658257"/>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de-DE" sz="1200" kern="1200" dirty="0"/>
            <a:t>Schutz der öffentlichen Ordnung </a:t>
          </a:r>
          <a:r>
            <a:rPr lang="de-DE" sz="1200" kern="1200"/>
            <a:t>und Sicherheit</a:t>
          </a:r>
          <a:endParaRPr lang="de-CH" sz="1200" kern="1200"/>
        </a:p>
      </dsp:txBody>
      <dsp:txXfrm>
        <a:off x="5182641" y="2542799"/>
        <a:ext cx="2158220" cy="658257"/>
      </dsp:txXfrm>
    </dsp:sp>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5323" cy="49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5" tIns="47783" rIns="95565" bIns="47783" numCol="1" anchor="t" anchorCtr="0" compatLnSpc="1">
            <a:prstTxWarp prst="textNoShape">
              <a:avLst/>
            </a:prstTxWarp>
          </a:bodyPr>
          <a:lstStyle>
            <a:lvl1pPr defTabSz="955541">
              <a:defRPr sz="1200"/>
            </a:lvl1pPr>
          </a:lstStyle>
          <a:p>
            <a:endParaRPr lang="de-CH"/>
          </a:p>
        </p:txBody>
      </p:sp>
      <p:sp>
        <p:nvSpPr>
          <p:cNvPr id="5123" name="Rectangle 3"/>
          <p:cNvSpPr>
            <a:spLocks noGrp="1" noChangeArrowheads="1"/>
          </p:cNvSpPr>
          <p:nvPr>
            <p:ph type="dt" idx="1"/>
          </p:nvPr>
        </p:nvSpPr>
        <p:spPr bwMode="auto">
          <a:xfrm>
            <a:off x="3850667" y="0"/>
            <a:ext cx="2945323" cy="49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5" tIns="47783" rIns="95565" bIns="47783" numCol="1" anchor="t" anchorCtr="0" compatLnSpc="1">
            <a:prstTxWarp prst="textNoShape">
              <a:avLst/>
            </a:prstTxWarp>
          </a:bodyPr>
          <a:lstStyle>
            <a:lvl1pPr algn="r" defTabSz="955541">
              <a:defRPr sz="1200"/>
            </a:lvl1pPr>
          </a:lstStyle>
          <a:p>
            <a:endParaRPr lang="de-CH"/>
          </a:p>
        </p:txBody>
      </p:sp>
      <p:sp>
        <p:nvSpPr>
          <p:cNvPr id="5124" name="Rectangle 4"/>
          <p:cNvSpPr>
            <a:spLocks noGrp="1" noRot="1" noChangeAspect="1" noChangeArrowheads="1" noTextEdit="1"/>
          </p:cNvSpPr>
          <p:nvPr>
            <p:ph type="sldImg" idx="2"/>
          </p:nvPr>
        </p:nvSpPr>
        <p:spPr bwMode="auto">
          <a:xfrm>
            <a:off x="919163" y="746125"/>
            <a:ext cx="4960937" cy="37211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679432" y="4715545"/>
            <a:ext cx="5438814" cy="4466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5" tIns="47783" rIns="95565" bIns="47783" numCol="1" anchor="t" anchorCtr="0" compatLnSpc="1">
            <a:prstTxWarp prst="textNoShape">
              <a:avLst/>
            </a:prstTxWarp>
          </a:bodyPr>
          <a:lstStyle/>
          <a:p>
            <a:pPr lvl="0"/>
            <a:r>
              <a:rPr lang="de-CH"/>
              <a:t>Textmasterformate durch Klicken bearbeiten</a:t>
            </a:r>
          </a:p>
          <a:p>
            <a:pPr lvl="1"/>
            <a:r>
              <a:rPr lang="de-CH"/>
              <a:t>Zweite Ebene</a:t>
            </a:r>
          </a:p>
          <a:p>
            <a:pPr lvl="2"/>
            <a:r>
              <a:rPr lang="de-CH"/>
              <a:t>Dritte Ebene</a:t>
            </a:r>
          </a:p>
          <a:p>
            <a:pPr lvl="3"/>
            <a:r>
              <a:rPr lang="de-CH"/>
              <a:t>Vierte Ebene</a:t>
            </a:r>
          </a:p>
          <a:p>
            <a:pPr lvl="4"/>
            <a:r>
              <a:rPr lang="de-CH"/>
              <a:t>Fünfte Ebene</a:t>
            </a:r>
          </a:p>
        </p:txBody>
      </p:sp>
      <p:sp>
        <p:nvSpPr>
          <p:cNvPr id="5126" name="Rectangle 6"/>
          <p:cNvSpPr>
            <a:spLocks noGrp="1" noChangeArrowheads="1"/>
          </p:cNvSpPr>
          <p:nvPr>
            <p:ph type="ftr" sz="quarter" idx="4"/>
          </p:nvPr>
        </p:nvSpPr>
        <p:spPr bwMode="auto">
          <a:xfrm>
            <a:off x="0" y="9431088"/>
            <a:ext cx="2945323" cy="49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5" tIns="47783" rIns="95565" bIns="47783" numCol="1" anchor="b" anchorCtr="0" compatLnSpc="1">
            <a:prstTxWarp prst="textNoShape">
              <a:avLst/>
            </a:prstTxWarp>
          </a:bodyPr>
          <a:lstStyle>
            <a:lvl1pPr defTabSz="955541">
              <a:defRPr sz="1200"/>
            </a:lvl1pPr>
          </a:lstStyle>
          <a:p>
            <a:endParaRPr lang="de-CH"/>
          </a:p>
        </p:txBody>
      </p:sp>
      <p:sp>
        <p:nvSpPr>
          <p:cNvPr id="5127" name="Rectangle 7"/>
          <p:cNvSpPr>
            <a:spLocks noGrp="1" noChangeArrowheads="1"/>
          </p:cNvSpPr>
          <p:nvPr>
            <p:ph type="sldNum" sz="quarter" idx="5"/>
          </p:nvPr>
        </p:nvSpPr>
        <p:spPr bwMode="auto">
          <a:xfrm>
            <a:off x="3850667" y="9431088"/>
            <a:ext cx="2945323" cy="49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5" tIns="47783" rIns="95565" bIns="47783" numCol="1" anchor="b" anchorCtr="0" compatLnSpc="1">
            <a:prstTxWarp prst="textNoShape">
              <a:avLst/>
            </a:prstTxWarp>
          </a:bodyPr>
          <a:lstStyle>
            <a:lvl1pPr algn="r" defTabSz="955541">
              <a:defRPr sz="1200"/>
            </a:lvl1pPr>
          </a:lstStyle>
          <a:p>
            <a:fld id="{E084A36F-693D-4B50-B43A-B337110347CD}" type="slidenum">
              <a:rPr lang="de-CH"/>
              <a:pPr/>
              <a:t>‹Nr.›</a:t>
            </a:fld>
            <a:endParaRPr lang="de-CH"/>
          </a:p>
        </p:txBody>
      </p:sp>
    </p:spTree>
    <p:extLst>
      <p:ext uri="{BB962C8B-B14F-4D97-AF65-F5344CB8AC3E}">
        <p14:creationId xmlns:p14="http://schemas.microsoft.com/office/powerpoint/2010/main" val="291619692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l" rtl="0"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l" rtl="0"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l" rtl="0"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l" rtl="0"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900113" y="1989138"/>
            <a:ext cx="7343775" cy="1295400"/>
          </a:xfrm>
        </p:spPr>
        <p:txBody>
          <a:bodyPr/>
          <a:lstStyle>
            <a:lvl1pPr>
              <a:defRPr sz="3900"/>
            </a:lvl1pPr>
          </a:lstStyle>
          <a:p>
            <a:pPr lvl="0"/>
            <a:r>
              <a:rPr lang="de-DE" noProof="0"/>
              <a:t>Titelmasterformat durch Klicken bearbeiten</a:t>
            </a:r>
            <a:endParaRPr lang="de-CH" noProof="0"/>
          </a:p>
        </p:txBody>
      </p:sp>
      <p:sp>
        <p:nvSpPr>
          <p:cNvPr id="4099" name="Rectangle 3"/>
          <p:cNvSpPr>
            <a:spLocks noGrp="1" noChangeArrowheads="1"/>
          </p:cNvSpPr>
          <p:nvPr>
            <p:ph type="subTitle" idx="1"/>
          </p:nvPr>
        </p:nvSpPr>
        <p:spPr>
          <a:xfrm>
            <a:off x="900113" y="3429000"/>
            <a:ext cx="7343775" cy="1752600"/>
          </a:xfrm>
        </p:spPr>
        <p:txBody>
          <a:bodyPr/>
          <a:lstStyle>
            <a:lvl1pPr>
              <a:defRPr/>
            </a:lvl1pPr>
          </a:lstStyle>
          <a:p>
            <a:pPr lvl="0"/>
            <a:r>
              <a:rPr lang="de-DE" noProof="0"/>
              <a:t>Formatvorlage des Untertitelmasters durch Klicken bearbeiten</a:t>
            </a:r>
            <a:endParaRPr lang="de-CH" noProof="0"/>
          </a:p>
        </p:txBody>
      </p:sp>
      <p:sp>
        <p:nvSpPr>
          <p:cNvPr id="4100" name="Rectangle 4"/>
          <p:cNvSpPr>
            <a:spLocks noGrp="1" noChangeArrowheads="1"/>
          </p:cNvSpPr>
          <p:nvPr>
            <p:ph type="dt" sz="half" idx="2"/>
          </p:nvPr>
        </p:nvSpPr>
        <p:spPr>
          <a:xfrm>
            <a:off x="900113" y="6524625"/>
            <a:ext cx="2133600" cy="215900"/>
          </a:xfrm>
        </p:spPr>
        <p:txBody>
          <a:bodyPr/>
          <a:lstStyle>
            <a:lvl1pPr>
              <a:defRPr/>
            </a:lvl1pPr>
          </a:lstStyle>
          <a:p>
            <a:fld id="{895CE28F-9E28-4893-A1BF-E9D02B32BB26}" type="datetime1">
              <a:rPr lang="de-CH" smtClean="0"/>
              <a:t>09.02.2022</a:t>
            </a:fld>
            <a:endParaRPr lang="de-CH"/>
          </a:p>
        </p:txBody>
      </p:sp>
      <p:sp>
        <p:nvSpPr>
          <p:cNvPr id="4102" name="Rectangle 6"/>
          <p:cNvSpPr>
            <a:spLocks noGrp="1" noChangeArrowheads="1"/>
          </p:cNvSpPr>
          <p:nvPr>
            <p:ph type="sldNum" sz="quarter" idx="4"/>
          </p:nvPr>
        </p:nvSpPr>
        <p:spPr>
          <a:xfrm>
            <a:off x="6399213" y="6524625"/>
            <a:ext cx="1844675" cy="215900"/>
          </a:xfrm>
        </p:spPr>
        <p:txBody>
          <a:bodyPr/>
          <a:lstStyle>
            <a:lvl1pPr>
              <a:defRPr/>
            </a:lvl1pPr>
          </a:lstStyle>
          <a:p>
            <a:r>
              <a:rPr lang="de-CH"/>
              <a:t>Seite </a:t>
            </a:r>
            <a:fld id="{3A191415-E7AB-4AC8-B0AB-F9771D6998C0}" type="slidenum">
              <a:rPr lang="de-CH"/>
              <a:pPr/>
              <a:t>‹Nr.›</a:t>
            </a:fld>
            <a:endParaRPr lang="de-CH"/>
          </a:p>
        </p:txBody>
      </p:sp>
      <p:pic>
        <p:nvPicPr>
          <p:cNvPr id="4103" name="Picture 7" descr="uzh_logo_d_pos_grau_1mm"/>
          <p:cNvPicPr preferRelativeResize="0">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61925" y="142875"/>
            <a:ext cx="1868488" cy="684213"/>
          </a:xfrm>
          <a:prstGeom prst="rect">
            <a:avLst/>
          </a:prstGeom>
          <a:noFill/>
          <a:extLst>
            <a:ext uri="{909E8E84-426E-40DD-AFC4-6F175D3DCCD1}">
              <a14:hiddenFill xmlns:a14="http://schemas.microsoft.com/office/drawing/2010/main">
                <a:solidFill>
                  <a:srgbClr val="FFFFFF"/>
                </a:solidFill>
              </a14:hiddenFill>
            </a:ext>
          </a:extLst>
        </p:spPr>
      </p:pic>
      <p:sp>
        <p:nvSpPr>
          <p:cNvPr id="4104" name="Line 8"/>
          <p:cNvSpPr>
            <a:spLocks noChangeShapeType="1"/>
          </p:cNvSpPr>
          <p:nvPr userDrawn="1"/>
        </p:nvSpPr>
        <p:spPr bwMode="auto">
          <a:xfrm>
            <a:off x="0" y="1125538"/>
            <a:ext cx="9144000" cy="0"/>
          </a:xfrm>
          <a:prstGeom prst="line">
            <a:avLst/>
          </a:prstGeom>
          <a:noFill/>
          <a:ln w="158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4105" name="Text Box 9"/>
          <p:cNvSpPr txBox="1">
            <a:spLocks noChangeArrowheads="1"/>
          </p:cNvSpPr>
          <p:nvPr userDrawn="1"/>
        </p:nvSpPr>
        <p:spPr bwMode="auto">
          <a:xfrm>
            <a:off x="900113" y="852488"/>
            <a:ext cx="7343775"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0"/>
          <a:lstStyle/>
          <a:p>
            <a:pPr>
              <a:spcBef>
                <a:spcPct val="50000"/>
              </a:spcBef>
            </a:pPr>
            <a:r>
              <a:rPr lang="de-CH" sz="1400" b="1"/>
              <a:t>Rechtswissenschaftliches Institut</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p:cNvSpPr>
            <a:spLocks noGrp="1"/>
          </p:cNvSpPr>
          <p:nvPr>
            <p:ph type="dt" sz="half" idx="10"/>
          </p:nvPr>
        </p:nvSpPr>
        <p:spPr/>
        <p:txBody>
          <a:bodyPr/>
          <a:lstStyle>
            <a:lvl1pPr>
              <a:defRPr/>
            </a:lvl1pPr>
          </a:lstStyle>
          <a:p>
            <a:fld id="{AA15B99E-433D-4DE7-B786-D071668A7C29}" type="datetime1">
              <a:rPr lang="de-CH" smtClean="0"/>
              <a:t>09.02.2022</a:t>
            </a:fld>
            <a:endParaRPr lang="de-CH"/>
          </a:p>
        </p:txBody>
      </p:sp>
      <p:sp>
        <p:nvSpPr>
          <p:cNvPr id="5" name="Fußzeilenplatzhalter 4"/>
          <p:cNvSpPr>
            <a:spLocks noGrp="1"/>
          </p:cNvSpPr>
          <p:nvPr>
            <p:ph type="ftr" sz="quarter" idx="11"/>
          </p:nvPr>
        </p:nvSpPr>
        <p:spPr/>
        <p:txBody>
          <a:bodyPr/>
          <a:lstStyle>
            <a:lvl1pPr>
              <a:defRPr/>
            </a:lvl1pPr>
          </a:lstStyle>
          <a:p>
            <a:r>
              <a:rPr lang="de-DE"/>
              <a:t>01.12.21 Beschlagnahme im Tierschutzrecht/ Prof. Dr. Margot Michel</a:t>
            </a:r>
            <a:endParaRPr lang="de-CH"/>
          </a:p>
        </p:txBody>
      </p:sp>
      <p:sp>
        <p:nvSpPr>
          <p:cNvPr id="6" name="Foliennummernplatzhalter 5"/>
          <p:cNvSpPr>
            <a:spLocks noGrp="1"/>
          </p:cNvSpPr>
          <p:nvPr>
            <p:ph type="sldNum" sz="quarter" idx="12"/>
          </p:nvPr>
        </p:nvSpPr>
        <p:spPr/>
        <p:txBody>
          <a:bodyPr/>
          <a:lstStyle>
            <a:lvl1pPr>
              <a:defRPr/>
            </a:lvl1pPr>
          </a:lstStyle>
          <a:p>
            <a:r>
              <a:rPr lang="de-CH"/>
              <a:t>Seite </a:t>
            </a:r>
            <a:fld id="{57F11AC0-7E6A-4D28-B1C9-34B1BBDE3927}" type="slidenum">
              <a:rPr lang="de-CH"/>
              <a:pPr/>
              <a:t>‹Nr.›</a:t>
            </a:fld>
            <a:endParaRPr lang="de-CH"/>
          </a:p>
        </p:txBody>
      </p:sp>
    </p:spTree>
    <p:extLst>
      <p:ext uri="{BB962C8B-B14F-4D97-AF65-F5344CB8AC3E}">
        <p14:creationId xmlns:p14="http://schemas.microsoft.com/office/powerpoint/2010/main" val="1741269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408738" y="1268413"/>
            <a:ext cx="1835150" cy="4824412"/>
          </a:xfrm>
        </p:spPr>
        <p:txBody>
          <a:bodyPr vert="eaVert"/>
          <a:lstStyle/>
          <a:p>
            <a:r>
              <a:rPr lang="de-DE"/>
              <a:t>Titelmasterformat durch Klicken bearbeiten</a:t>
            </a:r>
            <a:endParaRPr lang="de-CH"/>
          </a:p>
        </p:txBody>
      </p:sp>
      <p:sp>
        <p:nvSpPr>
          <p:cNvPr id="3" name="Vertikaler Textplatzhalter 2"/>
          <p:cNvSpPr>
            <a:spLocks noGrp="1"/>
          </p:cNvSpPr>
          <p:nvPr>
            <p:ph type="body" orient="vert" idx="1"/>
          </p:nvPr>
        </p:nvSpPr>
        <p:spPr>
          <a:xfrm>
            <a:off x="900113" y="1268413"/>
            <a:ext cx="5356225" cy="4824412"/>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p:cNvSpPr>
            <a:spLocks noGrp="1"/>
          </p:cNvSpPr>
          <p:nvPr>
            <p:ph type="dt" sz="half" idx="10"/>
          </p:nvPr>
        </p:nvSpPr>
        <p:spPr/>
        <p:txBody>
          <a:bodyPr/>
          <a:lstStyle>
            <a:lvl1pPr>
              <a:defRPr/>
            </a:lvl1pPr>
          </a:lstStyle>
          <a:p>
            <a:fld id="{6FFD84A7-84CB-4DB4-8CD4-7C29F36234F2}" type="datetime1">
              <a:rPr lang="de-CH" smtClean="0"/>
              <a:t>09.02.2022</a:t>
            </a:fld>
            <a:endParaRPr lang="de-CH"/>
          </a:p>
        </p:txBody>
      </p:sp>
      <p:sp>
        <p:nvSpPr>
          <p:cNvPr id="5" name="Fußzeilenplatzhalter 4"/>
          <p:cNvSpPr>
            <a:spLocks noGrp="1"/>
          </p:cNvSpPr>
          <p:nvPr>
            <p:ph type="ftr" sz="quarter" idx="11"/>
          </p:nvPr>
        </p:nvSpPr>
        <p:spPr/>
        <p:txBody>
          <a:bodyPr/>
          <a:lstStyle>
            <a:lvl1pPr>
              <a:defRPr/>
            </a:lvl1pPr>
          </a:lstStyle>
          <a:p>
            <a:r>
              <a:rPr lang="de-DE"/>
              <a:t>01.12.21 Beschlagnahme im Tierschutzrecht/ Prof. Dr. Margot Michel</a:t>
            </a:r>
            <a:endParaRPr lang="de-CH"/>
          </a:p>
        </p:txBody>
      </p:sp>
      <p:sp>
        <p:nvSpPr>
          <p:cNvPr id="6" name="Foliennummernplatzhalter 5"/>
          <p:cNvSpPr>
            <a:spLocks noGrp="1"/>
          </p:cNvSpPr>
          <p:nvPr>
            <p:ph type="sldNum" sz="quarter" idx="12"/>
          </p:nvPr>
        </p:nvSpPr>
        <p:spPr/>
        <p:txBody>
          <a:bodyPr/>
          <a:lstStyle>
            <a:lvl1pPr>
              <a:defRPr/>
            </a:lvl1pPr>
          </a:lstStyle>
          <a:p>
            <a:r>
              <a:rPr lang="de-CH"/>
              <a:t>Seite </a:t>
            </a:r>
            <a:fld id="{CBBB6B2C-C446-475F-B03C-97867B18DBF8}" type="slidenum">
              <a:rPr lang="de-CH"/>
              <a:pPr/>
              <a:t>‹Nr.›</a:t>
            </a:fld>
            <a:endParaRPr lang="de-CH"/>
          </a:p>
        </p:txBody>
      </p:sp>
    </p:spTree>
    <p:extLst>
      <p:ext uri="{BB962C8B-B14F-4D97-AF65-F5344CB8AC3E}">
        <p14:creationId xmlns:p14="http://schemas.microsoft.com/office/powerpoint/2010/main" val="802283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p:cNvSpPr>
            <a:spLocks noGrp="1"/>
          </p:cNvSpPr>
          <p:nvPr>
            <p:ph type="dt" sz="half" idx="10"/>
          </p:nvPr>
        </p:nvSpPr>
        <p:spPr/>
        <p:txBody>
          <a:bodyPr/>
          <a:lstStyle>
            <a:lvl1pPr>
              <a:defRPr/>
            </a:lvl1pPr>
          </a:lstStyle>
          <a:p>
            <a:fld id="{1574ABC2-778D-4AFB-9180-698427382D0A}" type="datetime1">
              <a:rPr lang="de-CH" smtClean="0"/>
              <a:t>09.02.2022</a:t>
            </a:fld>
            <a:endParaRPr lang="de-CH"/>
          </a:p>
        </p:txBody>
      </p:sp>
      <p:sp>
        <p:nvSpPr>
          <p:cNvPr id="5" name="Fußzeilenplatzhalter 4"/>
          <p:cNvSpPr>
            <a:spLocks noGrp="1"/>
          </p:cNvSpPr>
          <p:nvPr>
            <p:ph type="ftr" sz="quarter" idx="11"/>
          </p:nvPr>
        </p:nvSpPr>
        <p:spPr/>
        <p:txBody>
          <a:bodyPr/>
          <a:lstStyle>
            <a:lvl1pPr>
              <a:defRPr/>
            </a:lvl1pPr>
          </a:lstStyle>
          <a:p>
            <a:r>
              <a:rPr lang="de-DE"/>
              <a:t>01.12.21 Beschlagnahme im Tierschutzrecht/ Prof. Dr. Margot Michel</a:t>
            </a:r>
            <a:endParaRPr lang="de-CH"/>
          </a:p>
        </p:txBody>
      </p:sp>
      <p:sp>
        <p:nvSpPr>
          <p:cNvPr id="6" name="Foliennummernplatzhalter 5"/>
          <p:cNvSpPr>
            <a:spLocks noGrp="1"/>
          </p:cNvSpPr>
          <p:nvPr>
            <p:ph type="sldNum" sz="quarter" idx="12"/>
          </p:nvPr>
        </p:nvSpPr>
        <p:spPr/>
        <p:txBody>
          <a:bodyPr/>
          <a:lstStyle>
            <a:lvl1pPr>
              <a:defRPr/>
            </a:lvl1pPr>
          </a:lstStyle>
          <a:p>
            <a:r>
              <a:rPr lang="de-CH"/>
              <a:t>Seite </a:t>
            </a:r>
            <a:fld id="{2DD6D536-1325-419C-97C3-CD17466D8D11}" type="slidenum">
              <a:rPr lang="de-CH"/>
              <a:pPr/>
              <a:t>‹Nr.›</a:t>
            </a:fld>
            <a:endParaRPr lang="de-CH"/>
          </a:p>
        </p:txBody>
      </p:sp>
    </p:spTree>
    <p:extLst>
      <p:ext uri="{BB962C8B-B14F-4D97-AF65-F5344CB8AC3E}">
        <p14:creationId xmlns:p14="http://schemas.microsoft.com/office/powerpoint/2010/main" val="174294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
        <p:nvSpPr>
          <p:cNvPr id="4" name="Datumsplatzhalter 3"/>
          <p:cNvSpPr>
            <a:spLocks noGrp="1"/>
          </p:cNvSpPr>
          <p:nvPr>
            <p:ph type="dt" sz="half" idx="10"/>
          </p:nvPr>
        </p:nvSpPr>
        <p:spPr/>
        <p:txBody>
          <a:bodyPr/>
          <a:lstStyle>
            <a:lvl1pPr>
              <a:defRPr/>
            </a:lvl1pPr>
          </a:lstStyle>
          <a:p>
            <a:fld id="{F14A1463-5064-4DC3-BA5D-475AE468A4BE}" type="datetime1">
              <a:rPr lang="de-CH" smtClean="0"/>
              <a:t>09.02.2022</a:t>
            </a:fld>
            <a:endParaRPr lang="de-CH"/>
          </a:p>
        </p:txBody>
      </p:sp>
      <p:sp>
        <p:nvSpPr>
          <p:cNvPr id="5" name="Fußzeilenplatzhalter 4"/>
          <p:cNvSpPr>
            <a:spLocks noGrp="1"/>
          </p:cNvSpPr>
          <p:nvPr>
            <p:ph type="ftr" sz="quarter" idx="11"/>
          </p:nvPr>
        </p:nvSpPr>
        <p:spPr/>
        <p:txBody>
          <a:bodyPr/>
          <a:lstStyle>
            <a:lvl1pPr>
              <a:defRPr/>
            </a:lvl1pPr>
          </a:lstStyle>
          <a:p>
            <a:r>
              <a:rPr lang="de-DE"/>
              <a:t>01.12.21 Beschlagnahme im Tierschutzrecht/ Prof. Dr. Margot Michel</a:t>
            </a:r>
            <a:endParaRPr lang="de-CH"/>
          </a:p>
        </p:txBody>
      </p:sp>
      <p:sp>
        <p:nvSpPr>
          <p:cNvPr id="6" name="Foliennummernplatzhalter 5"/>
          <p:cNvSpPr>
            <a:spLocks noGrp="1"/>
          </p:cNvSpPr>
          <p:nvPr>
            <p:ph type="sldNum" sz="quarter" idx="12"/>
          </p:nvPr>
        </p:nvSpPr>
        <p:spPr/>
        <p:txBody>
          <a:bodyPr/>
          <a:lstStyle>
            <a:lvl1pPr>
              <a:defRPr/>
            </a:lvl1pPr>
          </a:lstStyle>
          <a:p>
            <a:r>
              <a:rPr lang="de-CH"/>
              <a:t>Seite </a:t>
            </a:r>
            <a:fld id="{B4FED4A6-1698-43AC-AE58-5AD7EA9FB6BE}" type="slidenum">
              <a:rPr lang="de-CH"/>
              <a:pPr/>
              <a:t>‹Nr.›</a:t>
            </a:fld>
            <a:endParaRPr lang="de-CH"/>
          </a:p>
        </p:txBody>
      </p:sp>
    </p:spTree>
    <p:extLst>
      <p:ext uri="{BB962C8B-B14F-4D97-AF65-F5344CB8AC3E}">
        <p14:creationId xmlns:p14="http://schemas.microsoft.com/office/powerpoint/2010/main" val="3947578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p:nvPr>
        </p:nvSpPr>
        <p:spPr>
          <a:xfrm>
            <a:off x="900113" y="2205038"/>
            <a:ext cx="3595687"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4648200" y="2205038"/>
            <a:ext cx="3595688"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Datumsplatzhalter 4"/>
          <p:cNvSpPr>
            <a:spLocks noGrp="1"/>
          </p:cNvSpPr>
          <p:nvPr>
            <p:ph type="dt" sz="half" idx="10"/>
          </p:nvPr>
        </p:nvSpPr>
        <p:spPr/>
        <p:txBody>
          <a:bodyPr/>
          <a:lstStyle>
            <a:lvl1pPr>
              <a:defRPr/>
            </a:lvl1pPr>
          </a:lstStyle>
          <a:p>
            <a:fld id="{EBC6EA15-F43B-4136-8399-4DC2A37442C3}" type="datetime1">
              <a:rPr lang="de-CH" smtClean="0"/>
              <a:t>09.02.2022</a:t>
            </a:fld>
            <a:endParaRPr lang="de-CH"/>
          </a:p>
        </p:txBody>
      </p:sp>
      <p:sp>
        <p:nvSpPr>
          <p:cNvPr id="6" name="Fußzeilenplatzhalter 5"/>
          <p:cNvSpPr>
            <a:spLocks noGrp="1"/>
          </p:cNvSpPr>
          <p:nvPr>
            <p:ph type="ftr" sz="quarter" idx="11"/>
          </p:nvPr>
        </p:nvSpPr>
        <p:spPr/>
        <p:txBody>
          <a:bodyPr/>
          <a:lstStyle>
            <a:lvl1pPr>
              <a:defRPr/>
            </a:lvl1pPr>
          </a:lstStyle>
          <a:p>
            <a:r>
              <a:rPr lang="de-DE"/>
              <a:t>01.12.21 Beschlagnahme im Tierschutzrecht/ Prof. Dr. Margot Michel</a:t>
            </a:r>
            <a:endParaRPr lang="de-CH"/>
          </a:p>
        </p:txBody>
      </p:sp>
      <p:sp>
        <p:nvSpPr>
          <p:cNvPr id="7" name="Foliennummernplatzhalter 6"/>
          <p:cNvSpPr>
            <a:spLocks noGrp="1"/>
          </p:cNvSpPr>
          <p:nvPr>
            <p:ph type="sldNum" sz="quarter" idx="12"/>
          </p:nvPr>
        </p:nvSpPr>
        <p:spPr/>
        <p:txBody>
          <a:bodyPr/>
          <a:lstStyle>
            <a:lvl1pPr>
              <a:defRPr/>
            </a:lvl1pPr>
          </a:lstStyle>
          <a:p>
            <a:r>
              <a:rPr lang="de-CH"/>
              <a:t>Seite </a:t>
            </a:r>
            <a:fld id="{75026EF6-9084-4F6D-B1D9-F5FBC9012B2F}" type="slidenum">
              <a:rPr lang="de-CH"/>
              <a:pPr/>
              <a:t>‹Nr.›</a:t>
            </a:fld>
            <a:endParaRPr lang="de-CH"/>
          </a:p>
        </p:txBody>
      </p:sp>
    </p:spTree>
    <p:extLst>
      <p:ext uri="{BB962C8B-B14F-4D97-AF65-F5344CB8AC3E}">
        <p14:creationId xmlns:p14="http://schemas.microsoft.com/office/powerpoint/2010/main" val="1509093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6"/>
          <p:cNvSpPr>
            <a:spLocks noGrp="1"/>
          </p:cNvSpPr>
          <p:nvPr>
            <p:ph type="dt" sz="half" idx="10"/>
          </p:nvPr>
        </p:nvSpPr>
        <p:spPr/>
        <p:txBody>
          <a:bodyPr/>
          <a:lstStyle>
            <a:lvl1pPr>
              <a:defRPr/>
            </a:lvl1pPr>
          </a:lstStyle>
          <a:p>
            <a:fld id="{FDD1B0F1-1676-49D6-8FB5-C19FFAADA134}" type="datetime1">
              <a:rPr lang="de-CH" smtClean="0"/>
              <a:t>09.02.2022</a:t>
            </a:fld>
            <a:endParaRPr lang="de-CH"/>
          </a:p>
        </p:txBody>
      </p:sp>
      <p:sp>
        <p:nvSpPr>
          <p:cNvPr id="8" name="Fußzeilenplatzhalter 7"/>
          <p:cNvSpPr>
            <a:spLocks noGrp="1"/>
          </p:cNvSpPr>
          <p:nvPr>
            <p:ph type="ftr" sz="quarter" idx="11"/>
          </p:nvPr>
        </p:nvSpPr>
        <p:spPr/>
        <p:txBody>
          <a:bodyPr/>
          <a:lstStyle>
            <a:lvl1pPr>
              <a:defRPr/>
            </a:lvl1pPr>
          </a:lstStyle>
          <a:p>
            <a:r>
              <a:rPr lang="de-DE"/>
              <a:t>01.12.21 Beschlagnahme im Tierschutzrecht/ Prof. Dr. Margot Michel</a:t>
            </a:r>
            <a:endParaRPr lang="de-CH"/>
          </a:p>
        </p:txBody>
      </p:sp>
      <p:sp>
        <p:nvSpPr>
          <p:cNvPr id="9" name="Foliennummernplatzhalter 8"/>
          <p:cNvSpPr>
            <a:spLocks noGrp="1"/>
          </p:cNvSpPr>
          <p:nvPr>
            <p:ph type="sldNum" sz="quarter" idx="12"/>
          </p:nvPr>
        </p:nvSpPr>
        <p:spPr/>
        <p:txBody>
          <a:bodyPr/>
          <a:lstStyle>
            <a:lvl1pPr>
              <a:defRPr/>
            </a:lvl1pPr>
          </a:lstStyle>
          <a:p>
            <a:r>
              <a:rPr lang="de-CH"/>
              <a:t>Seite </a:t>
            </a:r>
            <a:fld id="{97B13A23-9D86-4734-AE6B-B80E770F3735}" type="slidenum">
              <a:rPr lang="de-CH"/>
              <a:pPr/>
              <a:t>‹Nr.›</a:t>
            </a:fld>
            <a:endParaRPr lang="de-CH"/>
          </a:p>
        </p:txBody>
      </p:sp>
    </p:spTree>
    <p:extLst>
      <p:ext uri="{BB962C8B-B14F-4D97-AF65-F5344CB8AC3E}">
        <p14:creationId xmlns:p14="http://schemas.microsoft.com/office/powerpoint/2010/main" val="3559771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Datumsplatzhalter 2"/>
          <p:cNvSpPr>
            <a:spLocks noGrp="1"/>
          </p:cNvSpPr>
          <p:nvPr>
            <p:ph type="dt" sz="half" idx="10"/>
          </p:nvPr>
        </p:nvSpPr>
        <p:spPr/>
        <p:txBody>
          <a:bodyPr/>
          <a:lstStyle>
            <a:lvl1pPr>
              <a:defRPr/>
            </a:lvl1pPr>
          </a:lstStyle>
          <a:p>
            <a:fld id="{1A85A036-312E-4191-B0A5-65DC08A14B29}" type="datetime1">
              <a:rPr lang="de-CH" smtClean="0"/>
              <a:t>09.02.2022</a:t>
            </a:fld>
            <a:endParaRPr lang="de-CH"/>
          </a:p>
        </p:txBody>
      </p:sp>
      <p:sp>
        <p:nvSpPr>
          <p:cNvPr id="4" name="Fußzeilenplatzhalter 3"/>
          <p:cNvSpPr>
            <a:spLocks noGrp="1"/>
          </p:cNvSpPr>
          <p:nvPr>
            <p:ph type="ftr" sz="quarter" idx="11"/>
          </p:nvPr>
        </p:nvSpPr>
        <p:spPr/>
        <p:txBody>
          <a:bodyPr/>
          <a:lstStyle>
            <a:lvl1pPr>
              <a:defRPr/>
            </a:lvl1pPr>
          </a:lstStyle>
          <a:p>
            <a:r>
              <a:rPr lang="de-DE"/>
              <a:t>01.12.21 Beschlagnahme im Tierschutzrecht/ Prof. Dr. Margot Michel</a:t>
            </a:r>
            <a:endParaRPr lang="de-CH"/>
          </a:p>
        </p:txBody>
      </p:sp>
      <p:sp>
        <p:nvSpPr>
          <p:cNvPr id="5" name="Foliennummernplatzhalter 4"/>
          <p:cNvSpPr>
            <a:spLocks noGrp="1"/>
          </p:cNvSpPr>
          <p:nvPr>
            <p:ph type="sldNum" sz="quarter" idx="12"/>
          </p:nvPr>
        </p:nvSpPr>
        <p:spPr/>
        <p:txBody>
          <a:bodyPr/>
          <a:lstStyle>
            <a:lvl1pPr>
              <a:defRPr/>
            </a:lvl1pPr>
          </a:lstStyle>
          <a:p>
            <a:r>
              <a:rPr lang="de-CH"/>
              <a:t>Seite </a:t>
            </a:r>
            <a:fld id="{9BF26710-2CCC-4E59-8061-1A4BC6CCDD10}" type="slidenum">
              <a:rPr lang="de-CH"/>
              <a:pPr/>
              <a:t>‹Nr.›</a:t>
            </a:fld>
            <a:endParaRPr lang="de-CH"/>
          </a:p>
        </p:txBody>
      </p:sp>
    </p:spTree>
    <p:extLst>
      <p:ext uri="{BB962C8B-B14F-4D97-AF65-F5344CB8AC3E}">
        <p14:creationId xmlns:p14="http://schemas.microsoft.com/office/powerpoint/2010/main" val="111997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fld id="{0D606E40-410B-4FD2-B62A-D09C2FB51949}" type="datetime1">
              <a:rPr lang="de-CH" smtClean="0"/>
              <a:t>09.02.2022</a:t>
            </a:fld>
            <a:endParaRPr lang="de-CH"/>
          </a:p>
        </p:txBody>
      </p:sp>
      <p:sp>
        <p:nvSpPr>
          <p:cNvPr id="3" name="Fußzeilenplatzhalter 2"/>
          <p:cNvSpPr>
            <a:spLocks noGrp="1"/>
          </p:cNvSpPr>
          <p:nvPr>
            <p:ph type="ftr" sz="quarter" idx="11"/>
          </p:nvPr>
        </p:nvSpPr>
        <p:spPr/>
        <p:txBody>
          <a:bodyPr/>
          <a:lstStyle>
            <a:lvl1pPr>
              <a:defRPr/>
            </a:lvl1pPr>
          </a:lstStyle>
          <a:p>
            <a:r>
              <a:rPr lang="de-DE"/>
              <a:t>01.12.21 Beschlagnahme im Tierschutzrecht/ Prof. Dr. Margot Michel</a:t>
            </a:r>
            <a:endParaRPr lang="de-CH"/>
          </a:p>
        </p:txBody>
      </p:sp>
      <p:sp>
        <p:nvSpPr>
          <p:cNvPr id="4" name="Foliennummernplatzhalter 3"/>
          <p:cNvSpPr>
            <a:spLocks noGrp="1"/>
          </p:cNvSpPr>
          <p:nvPr>
            <p:ph type="sldNum" sz="quarter" idx="12"/>
          </p:nvPr>
        </p:nvSpPr>
        <p:spPr/>
        <p:txBody>
          <a:bodyPr/>
          <a:lstStyle>
            <a:lvl1pPr>
              <a:defRPr/>
            </a:lvl1pPr>
          </a:lstStyle>
          <a:p>
            <a:r>
              <a:rPr lang="de-CH"/>
              <a:t>Seite </a:t>
            </a:r>
            <a:fld id="{0ED43338-A705-4DF9-8A13-571E7D869921}" type="slidenum">
              <a:rPr lang="de-CH"/>
              <a:pPr/>
              <a:t>‹Nr.›</a:t>
            </a:fld>
            <a:endParaRPr lang="de-CH"/>
          </a:p>
        </p:txBody>
      </p:sp>
    </p:spTree>
    <p:extLst>
      <p:ext uri="{BB962C8B-B14F-4D97-AF65-F5344CB8AC3E}">
        <p14:creationId xmlns:p14="http://schemas.microsoft.com/office/powerpoint/2010/main" val="2889082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lvl1pPr>
              <a:defRPr/>
            </a:lvl1pPr>
          </a:lstStyle>
          <a:p>
            <a:fld id="{E50A8622-9EBE-4A30-8CAE-DACE3A8552D2}" type="datetime1">
              <a:rPr lang="de-CH" smtClean="0"/>
              <a:t>09.02.2022</a:t>
            </a:fld>
            <a:endParaRPr lang="de-CH"/>
          </a:p>
        </p:txBody>
      </p:sp>
      <p:sp>
        <p:nvSpPr>
          <p:cNvPr id="6" name="Fußzeilenplatzhalter 5"/>
          <p:cNvSpPr>
            <a:spLocks noGrp="1"/>
          </p:cNvSpPr>
          <p:nvPr>
            <p:ph type="ftr" sz="quarter" idx="11"/>
          </p:nvPr>
        </p:nvSpPr>
        <p:spPr/>
        <p:txBody>
          <a:bodyPr/>
          <a:lstStyle>
            <a:lvl1pPr>
              <a:defRPr/>
            </a:lvl1pPr>
          </a:lstStyle>
          <a:p>
            <a:r>
              <a:rPr lang="de-DE"/>
              <a:t>01.12.21 Beschlagnahme im Tierschutzrecht/ Prof. Dr. Margot Michel</a:t>
            </a:r>
            <a:endParaRPr lang="de-CH"/>
          </a:p>
        </p:txBody>
      </p:sp>
      <p:sp>
        <p:nvSpPr>
          <p:cNvPr id="7" name="Foliennummernplatzhalter 6"/>
          <p:cNvSpPr>
            <a:spLocks noGrp="1"/>
          </p:cNvSpPr>
          <p:nvPr>
            <p:ph type="sldNum" sz="quarter" idx="12"/>
          </p:nvPr>
        </p:nvSpPr>
        <p:spPr/>
        <p:txBody>
          <a:bodyPr/>
          <a:lstStyle>
            <a:lvl1pPr>
              <a:defRPr/>
            </a:lvl1pPr>
          </a:lstStyle>
          <a:p>
            <a:r>
              <a:rPr lang="de-CH"/>
              <a:t>Seite </a:t>
            </a:r>
            <a:fld id="{F6A902DA-2CFF-4909-868D-04E646C2CE08}" type="slidenum">
              <a:rPr lang="de-CH"/>
              <a:pPr/>
              <a:t>‹Nr.›</a:t>
            </a:fld>
            <a:endParaRPr lang="de-CH"/>
          </a:p>
        </p:txBody>
      </p:sp>
    </p:spTree>
    <p:extLst>
      <p:ext uri="{BB962C8B-B14F-4D97-AF65-F5344CB8AC3E}">
        <p14:creationId xmlns:p14="http://schemas.microsoft.com/office/powerpoint/2010/main" val="637664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CH"/>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lvl1pPr>
              <a:defRPr/>
            </a:lvl1pPr>
          </a:lstStyle>
          <a:p>
            <a:fld id="{2C5E7DD2-B8B3-4C72-B084-4B2A53F5CDA5}" type="datetime1">
              <a:rPr lang="de-CH" smtClean="0"/>
              <a:t>09.02.2022</a:t>
            </a:fld>
            <a:endParaRPr lang="de-CH"/>
          </a:p>
        </p:txBody>
      </p:sp>
      <p:sp>
        <p:nvSpPr>
          <p:cNvPr id="6" name="Fußzeilenplatzhalter 5"/>
          <p:cNvSpPr>
            <a:spLocks noGrp="1"/>
          </p:cNvSpPr>
          <p:nvPr>
            <p:ph type="ftr" sz="quarter" idx="11"/>
          </p:nvPr>
        </p:nvSpPr>
        <p:spPr/>
        <p:txBody>
          <a:bodyPr/>
          <a:lstStyle>
            <a:lvl1pPr>
              <a:defRPr/>
            </a:lvl1pPr>
          </a:lstStyle>
          <a:p>
            <a:r>
              <a:rPr lang="de-DE"/>
              <a:t>01.12.21 Beschlagnahme im Tierschutzrecht/ Prof. Dr. Margot Michel</a:t>
            </a:r>
            <a:endParaRPr lang="de-CH"/>
          </a:p>
        </p:txBody>
      </p:sp>
      <p:sp>
        <p:nvSpPr>
          <p:cNvPr id="7" name="Foliennummernplatzhalter 6"/>
          <p:cNvSpPr>
            <a:spLocks noGrp="1"/>
          </p:cNvSpPr>
          <p:nvPr>
            <p:ph type="sldNum" sz="quarter" idx="12"/>
          </p:nvPr>
        </p:nvSpPr>
        <p:spPr/>
        <p:txBody>
          <a:bodyPr/>
          <a:lstStyle>
            <a:lvl1pPr>
              <a:defRPr/>
            </a:lvl1pPr>
          </a:lstStyle>
          <a:p>
            <a:r>
              <a:rPr lang="de-CH"/>
              <a:t>Seite </a:t>
            </a:r>
            <a:fld id="{6D1ECE62-96CC-4929-8DF4-B677EF9B73EB}" type="slidenum">
              <a:rPr lang="de-CH"/>
              <a:pPr/>
              <a:t>‹Nr.›</a:t>
            </a:fld>
            <a:endParaRPr lang="de-CH"/>
          </a:p>
        </p:txBody>
      </p:sp>
    </p:spTree>
    <p:extLst>
      <p:ext uri="{BB962C8B-B14F-4D97-AF65-F5344CB8AC3E}">
        <p14:creationId xmlns:p14="http://schemas.microsoft.com/office/powerpoint/2010/main" val="3606036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00113" y="1268413"/>
            <a:ext cx="7343775"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0" numCol="1" anchor="t" anchorCtr="0" compatLnSpc="1">
            <a:prstTxWarp prst="textNoShape">
              <a:avLst/>
            </a:prstTxWarp>
          </a:bodyPr>
          <a:lstStyle/>
          <a:p>
            <a:pPr lvl="0"/>
            <a:r>
              <a:rPr lang="de-DE"/>
              <a:t>Titelmasterformat durch Klicken bearbeiten</a:t>
            </a:r>
            <a:endParaRPr lang="de-CH"/>
          </a:p>
        </p:txBody>
      </p:sp>
      <p:sp>
        <p:nvSpPr>
          <p:cNvPr id="1027" name="Rectangle 3"/>
          <p:cNvSpPr>
            <a:spLocks noGrp="1" noChangeArrowheads="1"/>
          </p:cNvSpPr>
          <p:nvPr>
            <p:ph type="body" idx="1"/>
          </p:nvPr>
        </p:nvSpPr>
        <p:spPr bwMode="auto">
          <a:xfrm>
            <a:off x="900113" y="2205038"/>
            <a:ext cx="7343775" cy="388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1028" name="Rectangle 4"/>
          <p:cNvSpPr>
            <a:spLocks noGrp="1" noChangeArrowheads="1"/>
          </p:cNvSpPr>
          <p:nvPr>
            <p:ph type="dt" sz="half" idx="2"/>
          </p:nvPr>
        </p:nvSpPr>
        <p:spPr bwMode="auto">
          <a:xfrm>
            <a:off x="900113" y="6524625"/>
            <a:ext cx="935037"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1000"/>
            </a:lvl1pPr>
          </a:lstStyle>
          <a:p>
            <a:fld id="{1793ADA6-9644-4F9C-AAE0-839623FE7E3A}" type="datetime1">
              <a:rPr lang="de-CH" smtClean="0"/>
              <a:t>09.02.2022</a:t>
            </a:fld>
            <a:endParaRPr lang="de-CH"/>
          </a:p>
        </p:txBody>
      </p:sp>
      <p:sp>
        <p:nvSpPr>
          <p:cNvPr id="1029" name="Rectangle 5"/>
          <p:cNvSpPr>
            <a:spLocks noGrp="1" noChangeArrowheads="1"/>
          </p:cNvSpPr>
          <p:nvPr>
            <p:ph type="ftr" sz="quarter" idx="3"/>
          </p:nvPr>
        </p:nvSpPr>
        <p:spPr bwMode="auto">
          <a:xfrm>
            <a:off x="1908175" y="6524625"/>
            <a:ext cx="5256213"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1000"/>
            </a:lvl1pPr>
          </a:lstStyle>
          <a:p>
            <a:r>
              <a:rPr lang="de-DE"/>
              <a:t>01.12.21 Beschlagnahme im Tierschutzrecht/ Prof. Dr. Margot Michel</a:t>
            </a:r>
            <a:endParaRPr lang="de-CH"/>
          </a:p>
        </p:txBody>
      </p:sp>
      <p:sp>
        <p:nvSpPr>
          <p:cNvPr id="1030" name="Rectangle 6"/>
          <p:cNvSpPr>
            <a:spLocks noGrp="1" noChangeArrowheads="1"/>
          </p:cNvSpPr>
          <p:nvPr>
            <p:ph type="sldNum" sz="quarter" idx="4"/>
          </p:nvPr>
        </p:nvSpPr>
        <p:spPr bwMode="auto">
          <a:xfrm>
            <a:off x="7451725" y="6524625"/>
            <a:ext cx="792163"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000"/>
            </a:lvl1pPr>
          </a:lstStyle>
          <a:p>
            <a:r>
              <a:rPr lang="de-CH"/>
              <a:t>Seite </a:t>
            </a:r>
            <a:fld id="{06B5FA1E-FAA5-4A56-813B-3122CB415E4D}" type="slidenum">
              <a:rPr lang="de-CH"/>
              <a:pPr/>
              <a:t>‹Nr.›</a:t>
            </a:fld>
            <a:endParaRPr lang="de-CH"/>
          </a:p>
        </p:txBody>
      </p:sp>
      <p:pic>
        <p:nvPicPr>
          <p:cNvPr id="1031" name="Picture 7" descr="uzh_logo_d_pos_grau_1mm"/>
          <p:cNvPicPr preferRelativeResize="0">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61925" y="142875"/>
            <a:ext cx="1868488" cy="684213"/>
          </a:xfrm>
          <a:prstGeom prst="rect">
            <a:avLst/>
          </a:prstGeom>
          <a:noFill/>
          <a:extLst>
            <a:ext uri="{909E8E84-426E-40DD-AFC4-6F175D3DCCD1}">
              <a14:hiddenFill xmlns:a14="http://schemas.microsoft.com/office/drawing/2010/main">
                <a:solidFill>
                  <a:srgbClr val="FFFFFF"/>
                </a:solidFill>
              </a14:hiddenFill>
            </a:ext>
          </a:extLst>
        </p:spPr>
      </p:pic>
      <p:sp>
        <p:nvSpPr>
          <p:cNvPr id="1034" name="Line 10"/>
          <p:cNvSpPr>
            <a:spLocks noChangeShapeType="1"/>
          </p:cNvSpPr>
          <p:nvPr/>
        </p:nvSpPr>
        <p:spPr bwMode="auto">
          <a:xfrm>
            <a:off x="0" y="1125538"/>
            <a:ext cx="9144000" cy="0"/>
          </a:xfrm>
          <a:prstGeom prst="line">
            <a:avLst/>
          </a:prstGeom>
          <a:noFill/>
          <a:ln w="158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035" name="Text Box 11"/>
          <p:cNvSpPr txBox="1">
            <a:spLocks noChangeArrowheads="1"/>
          </p:cNvSpPr>
          <p:nvPr/>
        </p:nvSpPr>
        <p:spPr bwMode="auto">
          <a:xfrm>
            <a:off x="900113" y="852488"/>
            <a:ext cx="7343775"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0"/>
          <a:lstStyle/>
          <a:p>
            <a:pPr>
              <a:spcBef>
                <a:spcPct val="50000"/>
              </a:spcBef>
            </a:pPr>
            <a:r>
              <a:rPr lang="de-CH" sz="1400" b="1"/>
              <a:t>Rechtswissenschaftliches Institut</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rtl="0" eaLnBrk="1" fontAlgn="base" hangingPunct="1">
        <a:spcBef>
          <a:spcPct val="0"/>
        </a:spcBef>
        <a:spcAft>
          <a:spcPct val="0"/>
        </a:spcAft>
        <a:defRPr sz="2400" b="1">
          <a:solidFill>
            <a:schemeClr val="tx2"/>
          </a:solidFill>
          <a:latin typeface="+mj-lt"/>
          <a:ea typeface="+mj-ea"/>
          <a:cs typeface="+mj-cs"/>
        </a:defRPr>
      </a:lvl1pPr>
      <a:lvl2pPr algn="l" rtl="0" eaLnBrk="1" fontAlgn="base" hangingPunct="1">
        <a:spcBef>
          <a:spcPct val="0"/>
        </a:spcBef>
        <a:spcAft>
          <a:spcPct val="0"/>
        </a:spcAft>
        <a:defRPr sz="2400" b="1">
          <a:solidFill>
            <a:schemeClr val="tx2"/>
          </a:solidFill>
          <a:latin typeface="Arial" pitchFamily="34" charset="0"/>
          <a:cs typeface="Arial" pitchFamily="34" charset="0"/>
        </a:defRPr>
      </a:lvl2pPr>
      <a:lvl3pPr algn="l" rtl="0" eaLnBrk="1" fontAlgn="base" hangingPunct="1">
        <a:spcBef>
          <a:spcPct val="0"/>
        </a:spcBef>
        <a:spcAft>
          <a:spcPct val="0"/>
        </a:spcAft>
        <a:defRPr sz="2400" b="1">
          <a:solidFill>
            <a:schemeClr val="tx2"/>
          </a:solidFill>
          <a:latin typeface="Arial" pitchFamily="34" charset="0"/>
          <a:cs typeface="Arial" pitchFamily="34" charset="0"/>
        </a:defRPr>
      </a:lvl3pPr>
      <a:lvl4pPr algn="l" rtl="0" eaLnBrk="1" fontAlgn="base" hangingPunct="1">
        <a:spcBef>
          <a:spcPct val="0"/>
        </a:spcBef>
        <a:spcAft>
          <a:spcPct val="0"/>
        </a:spcAft>
        <a:defRPr sz="2400" b="1">
          <a:solidFill>
            <a:schemeClr val="tx2"/>
          </a:solidFill>
          <a:latin typeface="Arial" pitchFamily="34" charset="0"/>
          <a:cs typeface="Arial" pitchFamily="34" charset="0"/>
        </a:defRPr>
      </a:lvl4pPr>
      <a:lvl5pPr algn="l" rtl="0" eaLnBrk="1" fontAlgn="base" hangingPunct="1">
        <a:spcBef>
          <a:spcPct val="0"/>
        </a:spcBef>
        <a:spcAft>
          <a:spcPct val="0"/>
        </a:spcAft>
        <a:defRPr sz="2400" b="1">
          <a:solidFill>
            <a:schemeClr val="tx2"/>
          </a:solidFill>
          <a:latin typeface="Arial" pitchFamily="34" charset="0"/>
          <a:cs typeface="Arial" pitchFamily="34" charset="0"/>
        </a:defRPr>
      </a:lvl5pPr>
      <a:lvl6pPr marL="457200" algn="l" rtl="0" eaLnBrk="1" fontAlgn="base" hangingPunct="1">
        <a:spcBef>
          <a:spcPct val="0"/>
        </a:spcBef>
        <a:spcAft>
          <a:spcPct val="0"/>
        </a:spcAft>
        <a:defRPr sz="2400" b="1">
          <a:solidFill>
            <a:schemeClr val="tx2"/>
          </a:solidFill>
          <a:latin typeface="Arial" pitchFamily="34" charset="0"/>
          <a:cs typeface="Arial" pitchFamily="34" charset="0"/>
        </a:defRPr>
      </a:lvl6pPr>
      <a:lvl7pPr marL="914400" algn="l" rtl="0" eaLnBrk="1" fontAlgn="base" hangingPunct="1">
        <a:spcBef>
          <a:spcPct val="0"/>
        </a:spcBef>
        <a:spcAft>
          <a:spcPct val="0"/>
        </a:spcAft>
        <a:defRPr sz="2400" b="1">
          <a:solidFill>
            <a:schemeClr val="tx2"/>
          </a:solidFill>
          <a:latin typeface="Arial" pitchFamily="34" charset="0"/>
          <a:cs typeface="Arial" pitchFamily="34" charset="0"/>
        </a:defRPr>
      </a:lvl7pPr>
      <a:lvl8pPr marL="1371600" algn="l" rtl="0" eaLnBrk="1" fontAlgn="base" hangingPunct="1">
        <a:spcBef>
          <a:spcPct val="0"/>
        </a:spcBef>
        <a:spcAft>
          <a:spcPct val="0"/>
        </a:spcAft>
        <a:defRPr sz="2400" b="1">
          <a:solidFill>
            <a:schemeClr val="tx2"/>
          </a:solidFill>
          <a:latin typeface="Arial" pitchFamily="34" charset="0"/>
          <a:cs typeface="Arial" pitchFamily="34" charset="0"/>
        </a:defRPr>
      </a:lvl8pPr>
      <a:lvl9pPr marL="1828800" algn="l" rtl="0" eaLnBrk="1" fontAlgn="base" hangingPunct="1">
        <a:spcBef>
          <a:spcPct val="0"/>
        </a:spcBef>
        <a:spcAft>
          <a:spcPct val="0"/>
        </a:spcAft>
        <a:defRPr sz="2400" b="1">
          <a:solidFill>
            <a:schemeClr val="tx2"/>
          </a:solidFill>
          <a:latin typeface="Arial" pitchFamily="34" charset="0"/>
          <a:cs typeface="Arial" pitchFamily="34" charset="0"/>
        </a:defRPr>
      </a:lvl9pPr>
    </p:titleStyle>
    <p:bodyStyle>
      <a:lvl1pPr algn="l" rtl="0" eaLnBrk="1" fontAlgn="base" hangingPunct="1">
        <a:spcBef>
          <a:spcPct val="40000"/>
        </a:spcBef>
        <a:spcAft>
          <a:spcPct val="0"/>
        </a:spcAft>
        <a:buFont typeface="Arial" pitchFamily="34"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pitchFamily="34"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pitchFamily="34"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pitchFamily="34"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pitchFamily="34"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pitchFamily="34"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pitchFamily="34"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pitchFamily="34"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pitchFamily="34" charset="0"/>
        <a:buChar char="–"/>
        <a:defRPr sz="17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image" Target="../media/image2.tmp"/><Relationship Id="rId1" Type="http://schemas.openxmlformats.org/officeDocument/2006/relationships/slideLayout" Target="../slideLayouts/slideLayout2.xml"/><Relationship Id="rId4" Type="http://schemas.openxmlformats.org/officeDocument/2006/relationships/image" Target="../media/image4.tmp"/></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8.png"/><Relationship Id="rId1" Type="http://schemas.openxmlformats.org/officeDocument/2006/relationships/slideLayout" Target="../slideLayouts/slideLayout2.xml"/><Relationship Id="rId5" Type="http://schemas.microsoft.com/office/2007/relationships/hdphoto" Target="../media/hdphoto5.wdp"/><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00113" y="1531938"/>
            <a:ext cx="7343775" cy="1752600"/>
          </a:xfrm>
        </p:spPr>
        <p:txBody>
          <a:bodyPr/>
          <a:lstStyle/>
          <a:p>
            <a:pPr algn="ctr"/>
            <a:r>
              <a:rPr lang="de-CH" sz="2800" dirty="0"/>
              <a:t>Die Beschlagnahme als Massnahme des Tierschutzgesetzes und des Tierseuchengesetzes</a:t>
            </a:r>
            <a:br>
              <a:rPr lang="de-CH" sz="2800" dirty="0"/>
            </a:br>
            <a:r>
              <a:rPr lang="de-CH" sz="2800" dirty="0"/>
              <a:t>- Gedanken zu Theorie und Praxis - </a:t>
            </a:r>
          </a:p>
        </p:txBody>
      </p:sp>
      <p:sp>
        <p:nvSpPr>
          <p:cNvPr id="2051" name="Rectangle 3"/>
          <p:cNvSpPr>
            <a:spLocks noGrp="1" noChangeArrowheads="1"/>
          </p:cNvSpPr>
          <p:nvPr>
            <p:ph type="subTitle" idx="1"/>
          </p:nvPr>
        </p:nvSpPr>
        <p:spPr/>
        <p:txBody>
          <a:bodyPr/>
          <a:lstStyle/>
          <a:p>
            <a:pPr algn="ctr"/>
            <a:r>
              <a:rPr lang="de-CH" sz="2400" dirty="0"/>
              <a:t>Mittagsveranstaltung </a:t>
            </a:r>
            <a:r>
              <a:rPr lang="de-CH" sz="2300" dirty="0"/>
              <a:t>MERH</a:t>
            </a:r>
            <a:r>
              <a:rPr lang="de-CH" sz="2400" dirty="0"/>
              <a:t>, </a:t>
            </a:r>
            <a:r>
              <a:rPr lang="de-CH" sz="2300" dirty="0"/>
              <a:t>1</a:t>
            </a:r>
            <a:r>
              <a:rPr lang="de-CH" sz="2400" dirty="0"/>
              <a:t>. Dezember </a:t>
            </a:r>
            <a:r>
              <a:rPr lang="de-CH" sz="2300" dirty="0"/>
              <a:t>2021</a:t>
            </a:r>
          </a:p>
          <a:p>
            <a:endParaRPr lang="de-CH" dirty="0"/>
          </a:p>
          <a:p>
            <a:r>
              <a:rPr lang="de-CH" dirty="0"/>
              <a:t>Prof. Dr. Margot Michel</a:t>
            </a:r>
          </a:p>
          <a:p>
            <a:r>
              <a:rPr lang="de-CH" dirty="0"/>
              <a:t>Lehrstuhl für Privatrecht, Rechtsvergleichung, Tierschutzrecht und Rechtsphilosophie</a:t>
            </a:r>
          </a:p>
          <a:p>
            <a:endParaRPr lang="de-CH" dirty="0"/>
          </a:p>
          <a:p>
            <a:endParaRPr lang="de-CH" dirty="0">
              <a:ea typeface="PMingLiU" charset="-120"/>
            </a:endParaRPr>
          </a:p>
          <a:p>
            <a:endParaRPr lang="de-CH"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5E05DE-A5FD-4DC5-BDC8-AA6B9E80CCE8}"/>
              </a:ext>
            </a:extLst>
          </p:cNvPr>
          <p:cNvSpPr>
            <a:spLocks noGrp="1"/>
          </p:cNvSpPr>
          <p:nvPr>
            <p:ph type="title"/>
          </p:nvPr>
        </p:nvSpPr>
        <p:spPr/>
        <p:txBody>
          <a:bodyPr/>
          <a:lstStyle/>
          <a:p>
            <a:r>
              <a:rPr lang="de-CH" dirty="0"/>
              <a:t>Verhältnis Schutz vor Tierseuchen - Tierschutz</a:t>
            </a:r>
          </a:p>
        </p:txBody>
      </p:sp>
      <p:sp>
        <p:nvSpPr>
          <p:cNvPr id="3" name="Inhaltsplatzhalter 2">
            <a:extLst>
              <a:ext uri="{FF2B5EF4-FFF2-40B4-BE49-F238E27FC236}">
                <a16:creationId xmlns:a16="http://schemas.microsoft.com/office/drawing/2014/main" id="{1CFE643D-97B7-4006-83E6-B724BEDBF868}"/>
              </a:ext>
            </a:extLst>
          </p:cNvPr>
          <p:cNvSpPr>
            <a:spLocks noGrp="1"/>
          </p:cNvSpPr>
          <p:nvPr>
            <p:ph idx="1"/>
          </p:nvPr>
        </p:nvSpPr>
        <p:spPr/>
        <p:txBody>
          <a:bodyPr/>
          <a:lstStyle/>
          <a:p>
            <a:pPr marL="285750" indent="-285750">
              <a:buFont typeface="Wingdings" panose="05000000000000000000" pitchFamily="2" charset="2"/>
              <a:buChar char="§"/>
            </a:pPr>
            <a:r>
              <a:rPr lang="de-DE" dirty="0"/>
              <a:t>Tierschutz ist verpflichtende staatliche Aufgabe (Art. 80 BV): </a:t>
            </a:r>
          </a:p>
          <a:p>
            <a:r>
              <a:rPr lang="de-DE" dirty="0"/>
              <a:t>	-&gt; Tierschutz hat als geschütztes Rechtsgut Verfassungsrang</a:t>
            </a:r>
          </a:p>
          <a:p>
            <a:pPr marL="285750" indent="-285750">
              <a:buFont typeface="Wingdings" panose="05000000000000000000" pitchFamily="2" charset="2"/>
              <a:buChar char="§"/>
            </a:pPr>
            <a:r>
              <a:rPr lang="de-DE" dirty="0"/>
              <a:t>Schutz der Würde der Kreatur (Art. 120 Abs. 2 BV)</a:t>
            </a:r>
          </a:p>
          <a:p>
            <a:r>
              <a:rPr lang="de-DE" dirty="0"/>
              <a:t>	-&gt; schützt das individuelle Tier</a:t>
            </a:r>
          </a:p>
          <a:p>
            <a:pPr marL="285750" indent="-285750">
              <a:buFont typeface="Wingdings" panose="05000000000000000000" pitchFamily="2" charset="2"/>
              <a:buChar char="§"/>
            </a:pPr>
            <a:r>
              <a:rPr lang="de-DE" dirty="0"/>
              <a:t>Schutz der Gesundheit ist verpflichtende staatliche Aufgabe (Art. 118 BV)</a:t>
            </a:r>
          </a:p>
          <a:p>
            <a:pPr marL="285750" indent="-285750">
              <a:buFont typeface="Wingdings" panose="05000000000000000000" pitchFamily="2" charset="2"/>
              <a:buChar char="§"/>
            </a:pPr>
            <a:r>
              <a:rPr lang="de-DE" dirty="0"/>
              <a:t>Wahl der im Einzelfall geeigneten, erforderlichen und zumutbaren </a:t>
            </a:r>
            <a:r>
              <a:rPr lang="de-DE" dirty="0" err="1"/>
              <a:t>Massnahme</a:t>
            </a:r>
            <a:r>
              <a:rPr lang="de-DE" dirty="0"/>
              <a:t> erfolgt nach </a:t>
            </a:r>
            <a:r>
              <a:rPr lang="de-DE" dirty="0" err="1"/>
              <a:t>pflichtgemässem</a:t>
            </a:r>
            <a:r>
              <a:rPr lang="de-DE" dirty="0"/>
              <a:t> Ermessen und unter Berücksichtigung der nach Bundesverfassung geschützten öffentlichen Interessen</a:t>
            </a:r>
          </a:p>
          <a:p>
            <a:pPr marL="285750" indent="-285750">
              <a:buFont typeface="Wingdings" panose="05000000000000000000" pitchFamily="2" charset="2"/>
              <a:buChar char="§"/>
            </a:pPr>
            <a:r>
              <a:rPr lang="de-DE" b="1" dirty="0">
                <a:solidFill>
                  <a:srgbClr val="0070C0"/>
                </a:solidFill>
              </a:rPr>
              <a:t>Interessenabwägung:</a:t>
            </a:r>
            <a:r>
              <a:rPr lang="de-DE" dirty="0"/>
              <a:t> Technik zur Konkretisierung eines Handlungsspielraums (vgl. Art. 5 Abs. 2 BV)</a:t>
            </a:r>
          </a:p>
          <a:p>
            <a:r>
              <a:rPr lang="de-DE" dirty="0"/>
              <a:t>	-&gt; Herstellung praktischer Konkordanz</a:t>
            </a:r>
          </a:p>
          <a:p>
            <a:pPr marL="285750" indent="-285750">
              <a:buFont typeface="Wingdings" panose="05000000000000000000" pitchFamily="2" charset="2"/>
              <a:buChar char="§"/>
            </a:pPr>
            <a:endParaRPr lang="de-DE" dirty="0"/>
          </a:p>
          <a:p>
            <a:pPr marL="285750" indent="-285750">
              <a:buFont typeface="Wingdings" panose="05000000000000000000" pitchFamily="2" charset="2"/>
              <a:buChar char="§"/>
            </a:pPr>
            <a:endParaRPr lang="de-DE" dirty="0"/>
          </a:p>
          <a:p>
            <a:pPr marL="285750" indent="-285750">
              <a:buFont typeface="Wingdings" panose="05000000000000000000" pitchFamily="2" charset="2"/>
              <a:buChar char="§"/>
            </a:pPr>
            <a:endParaRPr lang="de-DE" dirty="0"/>
          </a:p>
          <a:p>
            <a:pPr marL="285750" indent="-285750">
              <a:buFont typeface="Wingdings" panose="05000000000000000000" pitchFamily="2" charset="2"/>
              <a:buChar char="§"/>
            </a:pPr>
            <a:endParaRPr lang="de-CH" dirty="0"/>
          </a:p>
        </p:txBody>
      </p:sp>
      <p:sp>
        <p:nvSpPr>
          <p:cNvPr id="4" name="Fußzeilenplatzhalter 3">
            <a:extLst>
              <a:ext uri="{FF2B5EF4-FFF2-40B4-BE49-F238E27FC236}">
                <a16:creationId xmlns:a16="http://schemas.microsoft.com/office/drawing/2014/main" id="{7FDC297F-7C83-4ADC-916A-A1715A6F8036}"/>
              </a:ext>
            </a:extLst>
          </p:cNvPr>
          <p:cNvSpPr>
            <a:spLocks noGrp="1"/>
          </p:cNvSpPr>
          <p:nvPr>
            <p:ph type="ftr" sz="quarter" idx="11"/>
          </p:nvPr>
        </p:nvSpPr>
        <p:spPr/>
        <p:txBody>
          <a:bodyPr/>
          <a:lstStyle/>
          <a:p>
            <a:r>
              <a:rPr lang="de-DE"/>
              <a:t>01.12.21 Beschlagnahme im Tierschutzrecht/ Prof. Dr. Margot Michel</a:t>
            </a:r>
            <a:endParaRPr lang="de-CH"/>
          </a:p>
        </p:txBody>
      </p:sp>
      <p:sp>
        <p:nvSpPr>
          <p:cNvPr id="5" name="Foliennummernplatzhalter 4">
            <a:extLst>
              <a:ext uri="{FF2B5EF4-FFF2-40B4-BE49-F238E27FC236}">
                <a16:creationId xmlns:a16="http://schemas.microsoft.com/office/drawing/2014/main" id="{42C99745-C76B-45C3-9205-933F9AFDC3DB}"/>
              </a:ext>
            </a:extLst>
          </p:cNvPr>
          <p:cNvSpPr>
            <a:spLocks noGrp="1"/>
          </p:cNvSpPr>
          <p:nvPr>
            <p:ph type="sldNum" sz="quarter" idx="12"/>
          </p:nvPr>
        </p:nvSpPr>
        <p:spPr/>
        <p:txBody>
          <a:bodyPr/>
          <a:lstStyle/>
          <a:p>
            <a:r>
              <a:rPr lang="de-CH"/>
              <a:t>Seite </a:t>
            </a:r>
            <a:fld id="{2DD6D536-1325-419C-97C3-CD17466D8D11}" type="slidenum">
              <a:rPr lang="de-CH" smtClean="0"/>
              <a:pPr/>
              <a:t>10</a:t>
            </a:fld>
            <a:endParaRPr lang="de-CH"/>
          </a:p>
        </p:txBody>
      </p:sp>
      <p:pic>
        <p:nvPicPr>
          <p:cNvPr id="7" name="Grafik 6" descr="Waage der Justitia Silhouette">
            <a:extLst>
              <a:ext uri="{FF2B5EF4-FFF2-40B4-BE49-F238E27FC236}">
                <a16:creationId xmlns:a16="http://schemas.microsoft.com/office/drawing/2014/main" id="{CE9E6239-19DB-463F-932B-8ED78FFBF95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05603" y="5111953"/>
            <a:ext cx="914400" cy="914400"/>
          </a:xfrm>
          <a:prstGeom prst="rect">
            <a:avLst/>
          </a:prstGeom>
        </p:spPr>
      </p:pic>
    </p:spTree>
    <p:extLst>
      <p:ext uri="{BB962C8B-B14F-4D97-AF65-F5344CB8AC3E}">
        <p14:creationId xmlns:p14="http://schemas.microsoft.com/office/powerpoint/2010/main" val="2437454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CC6946-6CDF-44CB-A838-E5569DCF8F63}"/>
              </a:ext>
            </a:extLst>
          </p:cNvPr>
          <p:cNvSpPr>
            <a:spLocks noGrp="1"/>
          </p:cNvSpPr>
          <p:nvPr>
            <p:ph type="title"/>
          </p:nvPr>
        </p:nvSpPr>
        <p:spPr/>
        <p:txBody>
          <a:bodyPr/>
          <a:lstStyle/>
          <a:p>
            <a:r>
              <a:rPr lang="de-CH" dirty="0"/>
              <a:t>Kosten</a:t>
            </a:r>
          </a:p>
        </p:txBody>
      </p:sp>
      <p:pic>
        <p:nvPicPr>
          <p:cNvPr id="9" name="Inhaltsplatzhalter 8">
            <a:extLst>
              <a:ext uri="{FF2B5EF4-FFF2-40B4-BE49-F238E27FC236}">
                <a16:creationId xmlns:a16="http://schemas.microsoft.com/office/drawing/2014/main" id="{34C0A11A-BE55-4C92-AB43-BAE97AD83584}"/>
              </a:ext>
            </a:extLst>
          </p:cNvPr>
          <p:cNvPicPr>
            <a:picLocks noGrp="1" noChangeAspect="1"/>
          </p:cNvPicPr>
          <p:nvPr>
            <p:ph idx="1"/>
          </p:nvPr>
        </p:nvPicPr>
        <p:blipFill>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tretch>
            <a:fillRect/>
          </a:stretch>
        </p:blipFill>
        <p:spPr>
          <a:xfrm>
            <a:off x="467544" y="2088242"/>
            <a:ext cx="7967473" cy="2998109"/>
          </a:xfrm>
        </p:spPr>
      </p:pic>
      <p:sp>
        <p:nvSpPr>
          <p:cNvPr id="4" name="Fußzeilenplatzhalter 3">
            <a:extLst>
              <a:ext uri="{FF2B5EF4-FFF2-40B4-BE49-F238E27FC236}">
                <a16:creationId xmlns:a16="http://schemas.microsoft.com/office/drawing/2014/main" id="{73D83FBC-4CB0-459E-A358-B19F03FD9FD6}"/>
              </a:ext>
            </a:extLst>
          </p:cNvPr>
          <p:cNvSpPr>
            <a:spLocks noGrp="1"/>
          </p:cNvSpPr>
          <p:nvPr>
            <p:ph type="ftr" sz="quarter" idx="11"/>
          </p:nvPr>
        </p:nvSpPr>
        <p:spPr/>
        <p:txBody>
          <a:bodyPr/>
          <a:lstStyle/>
          <a:p>
            <a:r>
              <a:rPr lang="de-DE"/>
              <a:t>01.12.21 Beschlagnahme im Tierschutzrecht/ Prof. Dr. Margot Michel</a:t>
            </a:r>
            <a:endParaRPr lang="de-CH"/>
          </a:p>
        </p:txBody>
      </p:sp>
      <p:sp>
        <p:nvSpPr>
          <p:cNvPr id="5" name="Foliennummernplatzhalter 4">
            <a:extLst>
              <a:ext uri="{FF2B5EF4-FFF2-40B4-BE49-F238E27FC236}">
                <a16:creationId xmlns:a16="http://schemas.microsoft.com/office/drawing/2014/main" id="{67C4F107-EB95-43FB-BB22-E0F67BECF16E}"/>
              </a:ext>
            </a:extLst>
          </p:cNvPr>
          <p:cNvSpPr>
            <a:spLocks noGrp="1"/>
          </p:cNvSpPr>
          <p:nvPr>
            <p:ph type="sldNum" sz="quarter" idx="12"/>
          </p:nvPr>
        </p:nvSpPr>
        <p:spPr/>
        <p:txBody>
          <a:bodyPr/>
          <a:lstStyle/>
          <a:p>
            <a:r>
              <a:rPr lang="de-CH"/>
              <a:t>Seite </a:t>
            </a:r>
            <a:fld id="{2DD6D536-1325-419C-97C3-CD17466D8D11}" type="slidenum">
              <a:rPr lang="de-CH" smtClean="0"/>
              <a:pPr/>
              <a:t>11</a:t>
            </a:fld>
            <a:endParaRPr lang="de-CH"/>
          </a:p>
        </p:txBody>
      </p:sp>
    </p:spTree>
    <p:extLst>
      <p:ext uri="{BB962C8B-B14F-4D97-AF65-F5344CB8AC3E}">
        <p14:creationId xmlns:p14="http://schemas.microsoft.com/office/powerpoint/2010/main" val="422474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C6C377-FCAC-489E-B27C-1AA17F6B3CD8}"/>
              </a:ext>
            </a:extLst>
          </p:cNvPr>
          <p:cNvSpPr>
            <a:spLocks noGrp="1"/>
          </p:cNvSpPr>
          <p:nvPr>
            <p:ph type="title"/>
          </p:nvPr>
        </p:nvSpPr>
        <p:spPr/>
        <p:txBody>
          <a:bodyPr/>
          <a:lstStyle/>
          <a:p>
            <a:r>
              <a:rPr lang="de-CH" dirty="0"/>
              <a:t>Euthanasie – Tod als Schaden</a:t>
            </a:r>
          </a:p>
        </p:txBody>
      </p:sp>
      <p:sp>
        <p:nvSpPr>
          <p:cNvPr id="3" name="Inhaltsplatzhalter 2">
            <a:extLst>
              <a:ext uri="{FF2B5EF4-FFF2-40B4-BE49-F238E27FC236}">
                <a16:creationId xmlns:a16="http://schemas.microsoft.com/office/drawing/2014/main" id="{CA63193A-4FB9-40D2-BB58-55ED5F5AA520}"/>
              </a:ext>
            </a:extLst>
          </p:cNvPr>
          <p:cNvSpPr>
            <a:spLocks noGrp="1"/>
          </p:cNvSpPr>
          <p:nvPr>
            <p:ph idx="1"/>
          </p:nvPr>
        </p:nvSpPr>
        <p:spPr>
          <a:xfrm>
            <a:off x="900113" y="1771650"/>
            <a:ext cx="7343775" cy="4321175"/>
          </a:xfrm>
        </p:spPr>
        <p:txBody>
          <a:bodyPr/>
          <a:lstStyle/>
          <a:p>
            <a:pPr marL="285750" indent="-285750">
              <a:buFont typeface="Wingdings" panose="05000000000000000000" pitchFamily="2" charset="2"/>
              <a:buChar char="§"/>
            </a:pPr>
            <a:r>
              <a:rPr lang="de-CH" dirty="0"/>
              <a:t>Rechtslage nach geltendem Tierschutzgesetz</a:t>
            </a:r>
          </a:p>
          <a:p>
            <a:pPr marL="285750" indent="-285750">
              <a:buFont typeface="Wingdings" panose="05000000000000000000" pitchFamily="2" charset="2"/>
              <a:buChar char="§"/>
            </a:pPr>
            <a:r>
              <a:rPr lang="de-CH" dirty="0"/>
              <a:t>Kritik in Rechtsprechung (</a:t>
            </a:r>
            <a:r>
              <a:rPr lang="de-DE" sz="1800" dirty="0">
                <a:solidFill>
                  <a:srgbClr val="000000"/>
                </a:solidFill>
                <a:effectLst/>
                <a:latin typeface="Arial Narrow" panose="020B0606020202030204" pitchFamily="34" charset="0"/>
                <a:ea typeface="MS Mincho" panose="02020609040205080304" pitchFamily="49" charset="-128"/>
                <a:cs typeface="Times New Roman" panose="02020603050405020304" pitchFamily="18" charset="0"/>
              </a:rPr>
              <a:t>BGE 115 IV 248, 254, E. 5)</a:t>
            </a:r>
            <a:r>
              <a:rPr lang="de-CH" dirty="0"/>
              <a:t> und Lehre:</a:t>
            </a:r>
          </a:p>
          <a:p>
            <a:pPr marL="285750" indent="-285750">
              <a:buFont typeface="Wingdings" panose="05000000000000000000" pitchFamily="2" charset="2"/>
              <a:buChar char="§"/>
            </a:pPr>
            <a:endParaRPr lang="de-CH" dirty="0"/>
          </a:p>
          <a:p>
            <a:pPr marL="285750" indent="-285750">
              <a:buFont typeface="Wingdings" panose="05000000000000000000" pitchFamily="2" charset="2"/>
              <a:buChar char="§"/>
            </a:pPr>
            <a:endParaRPr lang="de-CH" dirty="0"/>
          </a:p>
          <a:p>
            <a:pPr marL="285750" indent="-285750">
              <a:buFont typeface="Wingdings" panose="05000000000000000000" pitchFamily="2" charset="2"/>
              <a:buChar char="§"/>
            </a:pPr>
            <a:endParaRPr lang="de-CH" dirty="0"/>
          </a:p>
          <a:p>
            <a:pPr marL="285750" indent="-285750">
              <a:buFont typeface="Wingdings" panose="05000000000000000000" pitchFamily="2" charset="2"/>
              <a:buChar char="§"/>
            </a:pPr>
            <a:endParaRPr lang="de-CH" dirty="0"/>
          </a:p>
          <a:p>
            <a:pPr marL="285750" indent="-285750">
              <a:buFont typeface="Wingdings" panose="05000000000000000000" pitchFamily="2" charset="2"/>
              <a:buChar char="§"/>
            </a:pPr>
            <a:r>
              <a:rPr lang="de-CH" dirty="0"/>
              <a:t>Zu beachten: Verhältnismässigkeit: </a:t>
            </a:r>
            <a:r>
              <a:rPr lang="de-CH" dirty="0" err="1"/>
              <a:t>mildest</a:t>
            </a:r>
            <a:r>
              <a:rPr lang="de-CH" dirty="0"/>
              <a:t> mögliche Massnahme, die geeignet ist, das angestrebte Ziel zu erreichen</a:t>
            </a:r>
          </a:p>
          <a:p>
            <a:pPr marL="285750" indent="-285750">
              <a:buFont typeface="Wingdings" panose="05000000000000000000" pitchFamily="2" charset="2"/>
              <a:buChar char="§"/>
            </a:pPr>
            <a:r>
              <a:rPr lang="de-CH" dirty="0"/>
              <a:t>Tötung kommt immer nur als </a:t>
            </a:r>
            <a:r>
              <a:rPr lang="de-CH" dirty="0" err="1"/>
              <a:t>ultima</a:t>
            </a:r>
            <a:r>
              <a:rPr lang="de-CH" dirty="0"/>
              <a:t> </a:t>
            </a:r>
            <a:r>
              <a:rPr lang="de-CH" dirty="0" err="1"/>
              <a:t>ratio</a:t>
            </a:r>
            <a:r>
              <a:rPr lang="de-CH" dirty="0"/>
              <a:t> </a:t>
            </a:r>
            <a:r>
              <a:rPr lang="de-CH"/>
              <a:t>in Betracht</a:t>
            </a:r>
            <a:endParaRPr lang="de-CH" dirty="0"/>
          </a:p>
          <a:p>
            <a:pPr marL="285750" indent="-285750">
              <a:buFont typeface="Wingdings" panose="05000000000000000000" pitchFamily="2" charset="2"/>
              <a:buChar char="§"/>
            </a:pPr>
            <a:r>
              <a:rPr lang="de-CH" dirty="0"/>
              <a:t>Insbesondere bei nicht anders abwendbarer Gefahr für die öffentliche Sicherheit bzw. öffentliche Gesundheit</a:t>
            </a:r>
          </a:p>
          <a:p>
            <a:pPr marL="285750" indent="-285750">
              <a:buFont typeface="Wingdings" panose="05000000000000000000" pitchFamily="2" charset="2"/>
              <a:buChar char="§"/>
            </a:pPr>
            <a:r>
              <a:rPr lang="de-CH" dirty="0"/>
              <a:t>Tierwohlüberlegungen: Quarantäne vs. Euthanasie? Wann ist ein Weiterleben für das Tier mit erheblichen Qualen verbunden?</a:t>
            </a:r>
          </a:p>
        </p:txBody>
      </p:sp>
      <p:sp>
        <p:nvSpPr>
          <p:cNvPr id="4" name="Fußzeilenplatzhalter 3">
            <a:extLst>
              <a:ext uri="{FF2B5EF4-FFF2-40B4-BE49-F238E27FC236}">
                <a16:creationId xmlns:a16="http://schemas.microsoft.com/office/drawing/2014/main" id="{473236FA-FF64-4DF6-AEF3-70B282BBF16E}"/>
              </a:ext>
            </a:extLst>
          </p:cNvPr>
          <p:cNvSpPr>
            <a:spLocks noGrp="1"/>
          </p:cNvSpPr>
          <p:nvPr>
            <p:ph type="ftr" sz="quarter" idx="11"/>
          </p:nvPr>
        </p:nvSpPr>
        <p:spPr/>
        <p:txBody>
          <a:bodyPr/>
          <a:lstStyle/>
          <a:p>
            <a:r>
              <a:rPr lang="de-DE"/>
              <a:t>01.12.21 Beschlagnahme im Tierschutzrecht/ Prof. Dr. Margot Michel</a:t>
            </a:r>
            <a:endParaRPr lang="de-CH"/>
          </a:p>
        </p:txBody>
      </p:sp>
      <p:sp>
        <p:nvSpPr>
          <p:cNvPr id="5" name="Foliennummernplatzhalter 4">
            <a:extLst>
              <a:ext uri="{FF2B5EF4-FFF2-40B4-BE49-F238E27FC236}">
                <a16:creationId xmlns:a16="http://schemas.microsoft.com/office/drawing/2014/main" id="{F0703DEF-214A-481A-A628-B519EB5F0B2B}"/>
              </a:ext>
            </a:extLst>
          </p:cNvPr>
          <p:cNvSpPr>
            <a:spLocks noGrp="1"/>
          </p:cNvSpPr>
          <p:nvPr>
            <p:ph type="sldNum" sz="quarter" idx="12"/>
          </p:nvPr>
        </p:nvSpPr>
        <p:spPr/>
        <p:txBody>
          <a:bodyPr/>
          <a:lstStyle/>
          <a:p>
            <a:r>
              <a:rPr lang="de-CH"/>
              <a:t>Seite </a:t>
            </a:r>
            <a:fld id="{2DD6D536-1325-419C-97C3-CD17466D8D11}" type="slidenum">
              <a:rPr lang="de-CH" smtClean="0"/>
              <a:pPr/>
              <a:t>12</a:t>
            </a:fld>
            <a:endParaRPr lang="de-CH"/>
          </a:p>
        </p:txBody>
      </p:sp>
      <p:pic>
        <p:nvPicPr>
          <p:cNvPr id="7" name="Grafik 6">
            <a:extLst>
              <a:ext uri="{FF2B5EF4-FFF2-40B4-BE49-F238E27FC236}">
                <a16:creationId xmlns:a16="http://schemas.microsoft.com/office/drawing/2014/main" id="{30C8DF0D-E4CC-403C-A91A-6F4A01A8469B}"/>
              </a:ext>
            </a:extLst>
          </p:cNvPr>
          <p:cNvPicPr>
            <a:picLocks noChangeAspect="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1001499" y="2600803"/>
            <a:ext cx="7242389" cy="977806"/>
          </a:xfrm>
          <a:prstGeom prst="rect">
            <a:avLst/>
          </a:prstGeom>
        </p:spPr>
      </p:pic>
    </p:spTree>
    <p:extLst>
      <p:ext uri="{BB962C8B-B14F-4D97-AF65-F5344CB8AC3E}">
        <p14:creationId xmlns:p14="http://schemas.microsoft.com/office/powerpoint/2010/main" val="31316349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D3B377-7724-4437-BDB8-9290738B4CCE}"/>
              </a:ext>
            </a:extLst>
          </p:cNvPr>
          <p:cNvSpPr>
            <a:spLocks noGrp="1"/>
          </p:cNvSpPr>
          <p:nvPr>
            <p:ph type="title"/>
          </p:nvPr>
        </p:nvSpPr>
        <p:spPr>
          <a:xfrm>
            <a:off x="900113" y="1268413"/>
            <a:ext cx="7343775" cy="360387"/>
          </a:xfrm>
        </p:spPr>
        <p:txBody>
          <a:bodyPr>
            <a:normAutofit fontScale="90000"/>
          </a:bodyPr>
          <a:lstStyle/>
          <a:p>
            <a:r>
              <a:rPr lang="de-CH" sz="1800" dirty="0"/>
              <a:t>BGer, Entscheid vom 30. September 2021, 2C_595/2021 (Übersetzung)</a:t>
            </a:r>
          </a:p>
        </p:txBody>
      </p:sp>
      <p:sp>
        <p:nvSpPr>
          <p:cNvPr id="3" name="Inhaltsplatzhalter 2">
            <a:extLst>
              <a:ext uri="{FF2B5EF4-FFF2-40B4-BE49-F238E27FC236}">
                <a16:creationId xmlns:a16="http://schemas.microsoft.com/office/drawing/2014/main" id="{1EECA328-C783-4D3B-B84D-DAA33A768018}"/>
              </a:ext>
            </a:extLst>
          </p:cNvPr>
          <p:cNvSpPr>
            <a:spLocks noGrp="1"/>
          </p:cNvSpPr>
          <p:nvPr>
            <p:ph idx="1"/>
          </p:nvPr>
        </p:nvSpPr>
        <p:spPr>
          <a:xfrm>
            <a:off x="900113" y="1628800"/>
            <a:ext cx="7343775" cy="4895825"/>
          </a:xfrm>
        </p:spPr>
        <p:txBody>
          <a:bodyPr/>
          <a:lstStyle/>
          <a:p>
            <a:pPr>
              <a:lnSpc>
                <a:spcPct val="107000"/>
              </a:lnSpc>
              <a:spcAft>
                <a:spcPts val="800"/>
              </a:spcAft>
            </a:pPr>
            <a:r>
              <a:rPr lang="de-CH" sz="1400" dirty="0">
                <a:effectLst/>
                <a:ea typeface="Calibri" panose="020F0502020204030204" pitchFamily="34" charset="0"/>
                <a:cs typeface="Times New Roman" panose="02020603050405020304" pitchFamily="18" charset="0"/>
              </a:rPr>
              <a:t>4.4 (…) Diese Argumentation verliert den eigentlichen Gegenstand der Interessenabwägung, die der Gerichtshof hätte vornehmen müssen, aus den Augen. Die Vorinstanz hat nämlich nicht analysiert, welches konkrete Risiko der Verbreitung der Tollwut der Hund X.________ unter den aktuellen Haltungsbedingungen während des Verfahrens darstellt und wie dringend in diesem Zusammenhang die sofortige Einschläferung wäre, bevor sie sich zur Begründetheit dieses Entscheids äusserte. Sie verfügte jedoch über die notwendigen Fakten, um diese Fragen zu entscheiden.  </a:t>
            </a:r>
          </a:p>
          <a:p>
            <a:pPr>
              <a:lnSpc>
                <a:spcPct val="107000"/>
              </a:lnSpc>
              <a:spcAft>
                <a:spcPts val="800"/>
              </a:spcAft>
            </a:pPr>
            <a:r>
              <a:rPr lang="de-CH" sz="1400" dirty="0">
                <a:effectLst/>
                <a:ea typeface="Calibri" panose="020F0502020204030204" pitchFamily="34" charset="0"/>
                <a:cs typeface="Times New Roman" panose="02020603050405020304" pitchFamily="18" charset="0"/>
              </a:rPr>
              <a:t>4.5. Tatsächlich geht aus dem angefochtenen Urteil hervor, dass der Hund X.________ seit dem 8. Juni 2021 </a:t>
            </a:r>
            <a:r>
              <a:rPr lang="de-CH" sz="1400" dirty="0">
                <a:effectLst/>
                <a:highlight>
                  <a:srgbClr val="FFFF00"/>
                </a:highlight>
                <a:ea typeface="Calibri" panose="020F0502020204030204" pitchFamily="34" charset="0"/>
                <a:cs typeface="Times New Roman" panose="02020603050405020304" pitchFamily="18" charset="0"/>
              </a:rPr>
              <a:t>im kantonalen Tierheim beschlagnahmt</a:t>
            </a:r>
            <a:r>
              <a:rPr lang="de-CH" sz="1400" dirty="0">
                <a:effectLst/>
                <a:ea typeface="Calibri" panose="020F0502020204030204" pitchFamily="34" charset="0"/>
                <a:cs typeface="Times New Roman" panose="02020603050405020304" pitchFamily="18" charset="0"/>
              </a:rPr>
              <a:t> ist. Diese Beschlagnahmung wurde vom kantonalen Amt angeordnet, um eine Ansteckung von Dritten zu verhindern. </a:t>
            </a:r>
            <a:r>
              <a:rPr lang="de-CH" sz="1400" dirty="0">
                <a:effectLst/>
                <a:highlight>
                  <a:srgbClr val="FFFF00"/>
                </a:highlight>
                <a:ea typeface="Calibri" panose="020F0502020204030204" pitchFamily="34" charset="0"/>
                <a:cs typeface="Times New Roman" panose="02020603050405020304" pitchFamily="18" charset="0"/>
              </a:rPr>
              <a:t>Es handelt sich somit um eine Massnahme, die geeignet ist, die Ausbreitung der Tollwut zu verhindern</a:t>
            </a:r>
            <a:r>
              <a:rPr lang="de-CH" sz="1400" dirty="0">
                <a:effectLst/>
                <a:ea typeface="Calibri" panose="020F0502020204030204" pitchFamily="34" charset="0"/>
                <a:cs typeface="Times New Roman" panose="02020603050405020304" pitchFamily="18" charset="0"/>
              </a:rPr>
              <a:t>. Dies wird vom Bundesamt für Lebensmittelsicherheit und Veterinärwesen bestätigt, das in seinen Festlegungen festhält, dass der Kanton Genf über </a:t>
            </a:r>
            <a:r>
              <a:rPr lang="de-CH" sz="1400" dirty="0">
                <a:effectLst/>
                <a:highlight>
                  <a:srgbClr val="FFFF00"/>
                </a:highlight>
                <a:ea typeface="Calibri" panose="020F0502020204030204" pitchFamily="34" charset="0"/>
                <a:cs typeface="Times New Roman" panose="02020603050405020304" pitchFamily="18" charset="0"/>
              </a:rPr>
              <a:t>eine Quarantänestation verfügt, in der ein tollwutverdächtiger Hund sicher untergebracht werden kann, da seine Betreuung durch qualifiziertes Personal gewährleistet ist. Somit ist die derzeitige Isolierung des Hundes X.________ in einer Quarantänestation eine zwar vorübergehende Maßnahme, die jedoch geeignet ist, zu verhindern, dass er die Tollwut bis zum Abschluss des Verfahrens vor dem Gerichtshof, das insbesondere seine Euthanasie betrifft, weiterverbreitet</a:t>
            </a:r>
            <a:r>
              <a:rPr lang="de-CH" sz="1400" dirty="0">
                <a:effectLst/>
                <a:ea typeface="Calibri" panose="020F0502020204030204" pitchFamily="34" charset="0"/>
                <a:cs typeface="Times New Roman" panose="02020603050405020304" pitchFamily="18" charset="0"/>
              </a:rPr>
              <a:t>, da kein Element aus dem angefochtenen Urteil einen gegenteiligen Schluss zulässt</a:t>
            </a:r>
            <a:r>
              <a:rPr lang="de-CH" sz="1400">
                <a:effectLst/>
                <a:ea typeface="Calibri" panose="020F0502020204030204" pitchFamily="34" charset="0"/>
                <a:cs typeface="Times New Roman" panose="02020603050405020304" pitchFamily="18" charset="0"/>
              </a:rPr>
              <a:t>.  </a:t>
            </a:r>
            <a:r>
              <a:rPr lang="de-CH" sz="1400">
                <a:effectLst/>
                <a:highlight>
                  <a:srgbClr val="FFFF00"/>
                </a:highlight>
                <a:ea typeface="Calibri" panose="020F0502020204030204" pitchFamily="34" charset="0"/>
                <a:cs typeface="Times New Roman" panose="02020603050405020304" pitchFamily="18" charset="0"/>
              </a:rPr>
              <a:t>Daher </a:t>
            </a:r>
            <a:r>
              <a:rPr lang="de-CH" sz="1400" dirty="0">
                <a:effectLst/>
                <a:highlight>
                  <a:srgbClr val="FFFF00"/>
                </a:highlight>
                <a:ea typeface="Calibri" panose="020F0502020204030204" pitchFamily="34" charset="0"/>
                <a:cs typeface="Times New Roman" panose="02020603050405020304" pitchFamily="18" charset="0"/>
              </a:rPr>
              <a:t>besteht derzeit kein öffentliches Interesse an einer Not-Euthanasie des Hundes</a:t>
            </a:r>
            <a:r>
              <a:rPr lang="de-CH" sz="1400" dirty="0">
                <a:effectLst/>
                <a:ea typeface="Calibri" panose="020F0502020204030204" pitchFamily="34" charset="0"/>
                <a:cs typeface="Times New Roman" panose="02020603050405020304" pitchFamily="18" charset="0"/>
              </a:rPr>
              <a:t> X.________. </a:t>
            </a:r>
          </a:p>
          <a:p>
            <a:endParaRPr lang="de-CH" dirty="0"/>
          </a:p>
        </p:txBody>
      </p:sp>
      <p:sp>
        <p:nvSpPr>
          <p:cNvPr id="4" name="Fußzeilenplatzhalter 3">
            <a:extLst>
              <a:ext uri="{FF2B5EF4-FFF2-40B4-BE49-F238E27FC236}">
                <a16:creationId xmlns:a16="http://schemas.microsoft.com/office/drawing/2014/main" id="{9FC9FF98-925F-42C2-9309-B63A6FE8251C}"/>
              </a:ext>
            </a:extLst>
          </p:cNvPr>
          <p:cNvSpPr>
            <a:spLocks noGrp="1"/>
          </p:cNvSpPr>
          <p:nvPr>
            <p:ph type="ftr" sz="quarter" idx="11"/>
          </p:nvPr>
        </p:nvSpPr>
        <p:spPr/>
        <p:txBody>
          <a:bodyPr/>
          <a:lstStyle/>
          <a:p>
            <a:r>
              <a:rPr lang="de-DE"/>
              <a:t>01.12.21 Beschlagnahme im Tierschutzrecht/ Prof. Dr. Margot Michel</a:t>
            </a:r>
            <a:endParaRPr lang="de-CH"/>
          </a:p>
        </p:txBody>
      </p:sp>
      <p:sp>
        <p:nvSpPr>
          <p:cNvPr id="5" name="Foliennummernplatzhalter 4">
            <a:extLst>
              <a:ext uri="{FF2B5EF4-FFF2-40B4-BE49-F238E27FC236}">
                <a16:creationId xmlns:a16="http://schemas.microsoft.com/office/drawing/2014/main" id="{47D5AE13-6C3E-46C1-9056-BD014F15B6F8}"/>
              </a:ext>
            </a:extLst>
          </p:cNvPr>
          <p:cNvSpPr>
            <a:spLocks noGrp="1"/>
          </p:cNvSpPr>
          <p:nvPr>
            <p:ph type="sldNum" sz="quarter" idx="12"/>
          </p:nvPr>
        </p:nvSpPr>
        <p:spPr/>
        <p:txBody>
          <a:bodyPr/>
          <a:lstStyle/>
          <a:p>
            <a:r>
              <a:rPr lang="de-CH"/>
              <a:t>Seite </a:t>
            </a:r>
            <a:fld id="{2DD6D536-1325-419C-97C3-CD17466D8D11}" type="slidenum">
              <a:rPr lang="de-CH" smtClean="0"/>
              <a:pPr/>
              <a:t>13</a:t>
            </a:fld>
            <a:endParaRPr lang="de-CH"/>
          </a:p>
        </p:txBody>
      </p:sp>
    </p:spTree>
    <p:extLst>
      <p:ext uri="{BB962C8B-B14F-4D97-AF65-F5344CB8AC3E}">
        <p14:creationId xmlns:p14="http://schemas.microsoft.com/office/powerpoint/2010/main" val="34406865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E68CA6-B35C-4625-9FE2-D98754D4C2E7}"/>
              </a:ext>
            </a:extLst>
          </p:cNvPr>
          <p:cNvSpPr>
            <a:spLocks noGrp="1"/>
          </p:cNvSpPr>
          <p:nvPr>
            <p:ph type="title"/>
          </p:nvPr>
        </p:nvSpPr>
        <p:spPr/>
        <p:txBody>
          <a:bodyPr/>
          <a:lstStyle/>
          <a:p>
            <a:r>
              <a:rPr lang="de-CH" dirty="0"/>
              <a:t>Ausblick und Ansätze</a:t>
            </a:r>
          </a:p>
        </p:txBody>
      </p:sp>
      <p:sp>
        <p:nvSpPr>
          <p:cNvPr id="3" name="Inhaltsplatzhalter 2">
            <a:extLst>
              <a:ext uri="{FF2B5EF4-FFF2-40B4-BE49-F238E27FC236}">
                <a16:creationId xmlns:a16="http://schemas.microsoft.com/office/drawing/2014/main" id="{86B0C808-94DE-4497-B9BA-ACEAD88EE8EC}"/>
              </a:ext>
            </a:extLst>
          </p:cNvPr>
          <p:cNvSpPr>
            <a:spLocks noGrp="1"/>
          </p:cNvSpPr>
          <p:nvPr>
            <p:ph idx="1"/>
          </p:nvPr>
        </p:nvSpPr>
        <p:spPr>
          <a:xfrm>
            <a:off x="900113" y="1916832"/>
            <a:ext cx="7343775" cy="4175993"/>
          </a:xfrm>
        </p:spPr>
        <p:txBody>
          <a:bodyPr/>
          <a:lstStyle/>
          <a:p>
            <a:pPr marL="631825" lvl="1" indent="-285750">
              <a:buFont typeface="Wingdings" panose="05000000000000000000" pitchFamily="2" charset="2"/>
              <a:buChar char="§"/>
            </a:pPr>
            <a:r>
              <a:rPr lang="de-CH" dirty="0"/>
              <a:t>Information der Käuferinnen und Käufer</a:t>
            </a:r>
          </a:p>
          <a:p>
            <a:pPr marL="631825" lvl="1" indent="-285750">
              <a:buFont typeface="Wingdings" panose="05000000000000000000" pitchFamily="2" charset="2"/>
              <a:buChar char="§"/>
            </a:pPr>
            <a:r>
              <a:rPr lang="de-CH" dirty="0"/>
              <a:t>Gesetzesanpassungen, z.B.</a:t>
            </a:r>
          </a:p>
          <a:p>
            <a:pPr lvl="1" indent="0">
              <a:buNone/>
            </a:pPr>
            <a:r>
              <a:rPr lang="de-CH" dirty="0"/>
              <a:t>	- Anpassungen (Erhöhung) des Mindestimportalters (im Regelfall)</a:t>
            </a:r>
          </a:p>
          <a:p>
            <a:pPr lvl="1" indent="0">
              <a:buNone/>
            </a:pPr>
            <a:r>
              <a:rPr lang="de-CH" dirty="0"/>
              <a:t>	- Auftrag an Kantone, Quarantäne Stationen vorzusehen und 		Finanzierung zu regeln, um Auswahl der verhältnismässigen 	Massnahme im Einzelfall in Abwägung von Tierschutz und 	Seuchenschutz treffen zu können</a:t>
            </a:r>
          </a:p>
          <a:p>
            <a:pPr lvl="1" indent="0">
              <a:buNone/>
            </a:pPr>
            <a:r>
              <a:rPr lang="de-CH" dirty="0"/>
              <a:t>	- Verbot des gewerbsmässigen Handels mit Heimtieren?</a:t>
            </a:r>
          </a:p>
          <a:p>
            <a:pPr lvl="1" indent="0">
              <a:buNone/>
            </a:pPr>
            <a:r>
              <a:rPr lang="de-CH" dirty="0"/>
              <a:t>	- Revision EDAV-</a:t>
            </a:r>
            <a:r>
              <a:rPr lang="de-CH" dirty="0" err="1"/>
              <a:t>Ht</a:t>
            </a:r>
            <a:r>
              <a:rPr lang="de-CH" dirty="0"/>
              <a:t> ist geplant; Richtung der Revision noch offen</a:t>
            </a:r>
          </a:p>
          <a:p>
            <a:pPr marL="631825" lvl="1" indent="-285750">
              <a:buFont typeface="Wingdings" panose="05000000000000000000" pitchFamily="2" charset="2"/>
              <a:buChar char="§"/>
            </a:pPr>
            <a:r>
              <a:rPr lang="de-CH" dirty="0"/>
              <a:t>Ermessensspielraum im Vollzug nutzen, um im Einzelfall Lösungen zu finden, die den Interessen an Seuchenschutz und Tierschutz gerecht werden können</a:t>
            </a:r>
          </a:p>
          <a:p>
            <a:endParaRPr lang="de-CH" dirty="0">
              <a:highlight>
                <a:srgbClr val="FFFF00"/>
              </a:highlight>
            </a:endParaRPr>
          </a:p>
          <a:p>
            <a:pPr marL="285750" indent="-285750">
              <a:buFont typeface="Wingdings" panose="05000000000000000000" pitchFamily="2" charset="2"/>
              <a:buChar char="§"/>
            </a:pPr>
            <a:endParaRPr lang="de-CH" dirty="0"/>
          </a:p>
        </p:txBody>
      </p:sp>
      <p:sp>
        <p:nvSpPr>
          <p:cNvPr id="4" name="Fußzeilenplatzhalter 3">
            <a:extLst>
              <a:ext uri="{FF2B5EF4-FFF2-40B4-BE49-F238E27FC236}">
                <a16:creationId xmlns:a16="http://schemas.microsoft.com/office/drawing/2014/main" id="{7A724E93-DD06-48C5-8403-E5F969A58A24}"/>
              </a:ext>
            </a:extLst>
          </p:cNvPr>
          <p:cNvSpPr>
            <a:spLocks noGrp="1"/>
          </p:cNvSpPr>
          <p:nvPr>
            <p:ph type="ftr" sz="quarter" idx="11"/>
          </p:nvPr>
        </p:nvSpPr>
        <p:spPr/>
        <p:txBody>
          <a:bodyPr/>
          <a:lstStyle/>
          <a:p>
            <a:r>
              <a:rPr lang="de-DE"/>
              <a:t>01.12.21 Beschlagnahme im Tierschutzrecht/ Prof. Dr. Margot Michel</a:t>
            </a:r>
            <a:endParaRPr lang="de-CH"/>
          </a:p>
        </p:txBody>
      </p:sp>
      <p:sp>
        <p:nvSpPr>
          <p:cNvPr id="5" name="Foliennummernplatzhalter 4">
            <a:extLst>
              <a:ext uri="{FF2B5EF4-FFF2-40B4-BE49-F238E27FC236}">
                <a16:creationId xmlns:a16="http://schemas.microsoft.com/office/drawing/2014/main" id="{0F997B46-827F-43D1-AC01-31863AB7998B}"/>
              </a:ext>
            </a:extLst>
          </p:cNvPr>
          <p:cNvSpPr>
            <a:spLocks noGrp="1"/>
          </p:cNvSpPr>
          <p:nvPr>
            <p:ph type="sldNum" sz="quarter" idx="12"/>
          </p:nvPr>
        </p:nvSpPr>
        <p:spPr/>
        <p:txBody>
          <a:bodyPr/>
          <a:lstStyle/>
          <a:p>
            <a:r>
              <a:rPr lang="de-CH"/>
              <a:t>Seite </a:t>
            </a:r>
            <a:fld id="{2DD6D536-1325-419C-97C3-CD17466D8D11}" type="slidenum">
              <a:rPr lang="de-CH" smtClean="0"/>
              <a:pPr/>
              <a:t>14</a:t>
            </a:fld>
            <a:endParaRPr lang="de-CH"/>
          </a:p>
        </p:txBody>
      </p:sp>
    </p:spTree>
    <p:extLst>
      <p:ext uri="{BB962C8B-B14F-4D97-AF65-F5344CB8AC3E}">
        <p14:creationId xmlns:p14="http://schemas.microsoft.com/office/powerpoint/2010/main" val="4272759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3393D4-EDC8-4DF4-8A59-BA4973135603}"/>
              </a:ext>
            </a:extLst>
          </p:cNvPr>
          <p:cNvSpPr>
            <a:spLocks noGrp="1"/>
          </p:cNvSpPr>
          <p:nvPr>
            <p:ph type="title"/>
          </p:nvPr>
        </p:nvSpPr>
        <p:spPr/>
        <p:txBody>
          <a:bodyPr/>
          <a:lstStyle/>
          <a:p>
            <a:endParaRPr lang="de-CH" dirty="0"/>
          </a:p>
        </p:txBody>
      </p:sp>
      <p:pic>
        <p:nvPicPr>
          <p:cNvPr id="7" name="Inhaltsplatzhalter 6">
            <a:extLst>
              <a:ext uri="{FF2B5EF4-FFF2-40B4-BE49-F238E27FC236}">
                <a16:creationId xmlns:a16="http://schemas.microsoft.com/office/drawing/2014/main" id="{4C562403-30A4-4958-8867-1E89FF277E01}"/>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55576" y="3857698"/>
            <a:ext cx="4040167" cy="1903434"/>
          </a:xfrm>
        </p:spPr>
      </p:pic>
      <p:sp>
        <p:nvSpPr>
          <p:cNvPr id="4" name="Fußzeilenplatzhalter 3">
            <a:extLst>
              <a:ext uri="{FF2B5EF4-FFF2-40B4-BE49-F238E27FC236}">
                <a16:creationId xmlns:a16="http://schemas.microsoft.com/office/drawing/2014/main" id="{EE772B61-0E18-4ACD-9179-41CFA145A513}"/>
              </a:ext>
            </a:extLst>
          </p:cNvPr>
          <p:cNvSpPr>
            <a:spLocks noGrp="1"/>
          </p:cNvSpPr>
          <p:nvPr>
            <p:ph type="ftr" sz="quarter" idx="11"/>
          </p:nvPr>
        </p:nvSpPr>
        <p:spPr/>
        <p:txBody>
          <a:bodyPr/>
          <a:lstStyle/>
          <a:p>
            <a:r>
              <a:rPr lang="de-DE"/>
              <a:t>01.12.21 Beschlagnahme im Tierschutzrecht/ Prof. Dr. Margot Michel</a:t>
            </a:r>
            <a:endParaRPr lang="de-CH"/>
          </a:p>
        </p:txBody>
      </p:sp>
      <p:sp>
        <p:nvSpPr>
          <p:cNvPr id="5" name="Foliennummernplatzhalter 4">
            <a:extLst>
              <a:ext uri="{FF2B5EF4-FFF2-40B4-BE49-F238E27FC236}">
                <a16:creationId xmlns:a16="http://schemas.microsoft.com/office/drawing/2014/main" id="{DF7740B3-69E5-450E-8B8A-A8F6280DCD57}"/>
              </a:ext>
            </a:extLst>
          </p:cNvPr>
          <p:cNvSpPr>
            <a:spLocks noGrp="1"/>
          </p:cNvSpPr>
          <p:nvPr>
            <p:ph type="sldNum" sz="quarter" idx="12"/>
          </p:nvPr>
        </p:nvSpPr>
        <p:spPr/>
        <p:txBody>
          <a:bodyPr/>
          <a:lstStyle/>
          <a:p>
            <a:r>
              <a:rPr lang="de-CH"/>
              <a:t>Seite </a:t>
            </a:r>
            <a:fld id="{2DD6D536-1325-419C-97C3-CD17466D8D11}" type="slidenum">
              <a:rPr lang="de-CH" smtClean="0"/>
              <a:pPr/>
              <a:t>2</a:t>
            </a:fld>
            <a:endParaRPr lang="de-CH"/>
          </a:p>
        </p:txBody>
      </p:sp>
      <p:sp>
        <p:nvSpPr>
          <p:cNvPr id="8" name="Textfeld 7">
            <a:extLst>
              <a:ext uri="{FF2B5EF4-FFF2-40B4-BE49-F238E27FC236}">
                <a16:creationId xmlns:a16="http://schemas.microsoft.com/office/drawing/2014/main" id="{9F828004-D255-497D-A25E-4767768CCC02}"/>
              </a:ext>
            </a:extLst>
          </p:cNvPr>
          <p:cNvSpPr txBox="1"/>
          <p:nvPr/>
        </p:nvSpPr>
        <p:spPr>
          <a:xfrm>
            <a:off x="2123728" y="5547429"/>
            <a:ext cx="2448272" cy="307777"/>
          </a:xfrm>
          <a:prstGeom prst="rect">
            <a:avLst/>
          </a:prstGeom>
          <a:noFill/>
        </p:spPr>
        <p:txBody>
          <a:bodyPr wrap="square" rtlCol="0">
            <a:spAutoFit/>
          </a:bodyPr>
          <a:lstStyle/>
          <a:p>
            <a:r>
              <a:rPr lang="de-CH" sz="1400" dirty="0"/>
              <a:t>20min, 13.2.21</a:t>
            </a:r>
          </a:p>
        </p:txBody>
      </p:sp>
      <p:pic>
        <p:nvPicPr>
          <p:cNvPr id="10" name="Grafik 9">
            <a:extLst>
              <a:ext uri="{FF2B5EF4-FFF2-40B4-BE49-F238E27FC236}">
                <a16:creationId xmlns:a16="http://schemas.microsoft.com/office/drawing/2014/main" id="{0DD68884-5630-4177-A4F5-D22D140271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1175437"/>
            <a:ext cx="5578870" cy="2503610"/>
          </a:xfrm>
          <a:prstGeom prst="rect">
            <a:avLst/>
          </a:prstGeom>
        </p:spPr>
      </p:pic>
      <p:sp>
        <p:nvSpPr>
          <p:cNvPr id="11" name="Textfeld 10">
            <a:extLst>
              <a:ext uri="{FF2B5EF4-FFF2-40B4-BE49-F238E27FC236}">
                <a16:creationId xmlns:a16="http://schemas.microsoft.com/office/drawing/2014/main" id="{51DB50DF-B7FB-459C-9ABF-D4BBF69B9EA4}"/>
              </a:ext>
            </a:extLst>
          </p:cNvPr>
          <p:cNvSpPr txBox="1"/>
          <p:nvPr/>
        </p:nvSpPr>
        <p:spPr>
          <a:xfrm>
            <a:off x="3995936" y="3573016"/>
            <a:ext cx="1800200" cy="307777"/>
          </a:xfrm>
          <a:prstGeom prst="rect">
            <a:avLst/>
          </a:prstGeom>
          <a:noFill/>
        </p:spPr>
        <p:txBody>
          <a:bodyPr wrap="square" rtlCol="0">
            <a:spAutoFit/>
          </a:bodyPr>
          <a:lstStyle/>
          <a:p>
            <a:r>
              <a:rPr lang="de-CH" sz="1400" dirty="0"/>
              <a:t>15.3.21</a:t>
            </a:r>
          </a:p>
        </p:txBody>
      </p:sp>
      <p:sp>
        <p:nvSpPr>
          <p:cNvPr id="9" name="Textfeld 8">
            <a:extLst>
              <a:ext uri="{FF2B5EF4-FFF2-40B4-BE49-F238E27FC236}">
                <a16:creationId xmlns:a16="http://schemas.microsoft.com/office/drawing/2014/main" id="{E97B4954-E63E-417E-88E8-310B765D2810}"/>
              </a:ext>
            </a:extLst>
          </p:cNvPr>
          <p:cNvSpPr txBox="1"/>
          <p:nvPr/>
        </p:nvSpPr>
        <p:spPr>
          <a:xfrm>
            <a:off x="4572000" y="5547429"/>
            <a:ext cx="3926904" cy="615553"/>
          </a:xfrm>
          <a:prstGeom prst="rect">
            <a:avLst/>
          </a:prstGeom>
          <a:noFill/>
        </p:spPr>
        <p:txBody>
          <a:bodyPr wrap="square" rtlCol="0">
            <a:spAutoFit/>
          </a:bodyPr>
          <a:lstStyle/>
          <a:p>
            <a:r>
              <a:rPr lang="de-CH" dirty="0"/>
              <a:t>«Welpe </a:t>
            </a:r>
            <a:r>
              <a:rPr lang="de-CH" dirty="0" err="1"/>
              <a:t>Soe</a:t>
            </a:r>
            <a:r>
              <a:rPr lang="de-CH" dirty="0"/>
              <a:t> droht Einschläferung»</a:t>
            </a:r>
          </a:p>
          <a:p>
            <a:r>
              <a:rPr lang="de-CH" dirty="0"/>
              <a:t>20min, 6.5.21</a:t>
            </a:r>
          </a:p>
        </p:txBody>
      </p:sp>
      <p:pic>
        <p:nvPicPr>
          <p:cNvPr id="12" name="Grafik 11">
            <a:extLst>
              <a:ext uri="{FF2B5EF4-FFF2-40B4-BE49-F238E27FC236}">
                <a16:creationId xmlns:a16="http://schemas.microsoft.com/office/drawing/2014/main" id="{9F2C4F38-00D6-4627-ADB2-9D82FF6FE9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09877" y="3024125"/>
            <a:ext cx="6172517" cy="2622685"/>
          </a:xfrm>
          <a:prstGeom prst="rect">
            <a:avLst/>
          </a:prstGeom>
        </p:spPr>
      </p:pic>
    </p:spTree>
    <p:extLst>
      <p:ext uri="{BB962C8B-B14F-4D97-AF65-F5344CB8AC3E}">
        <p14:creationId xmlns:p14="http://schemas.microsoft.com/office/powerpoint/2010/main" val="4187982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90D9DD-159D-46B2-9C94-D358EB4F4073}"/>
              </a:ext>
            </a:extLst>
          </p:cNvPr>
          <p:cNvSpPr>
            <a:spLocks noGrp="1"/>
          </p:cNvSpPr>
          <p:nvPr>
            <p:ph type="title"/>
          </p:nvPr>
        </p:nvSpPr>
        <p:spPr/>
        <p:txBody>
          <a:bodyPr/>
          <a:lstStyle/>
          <a:p>
            <a:r>
              <a:rPr lang="de-CH" dirty="0"/>
              <a:t>Beschlagnahme ≠ Beschlagnahme</a:t>
            </a:r>
          </a:p>
        </p:txBody>
      </p:sp>
      <p:graphicFrame>
        <p:nvGraphicFramePr>
          <p:cNvPr id="8" name="Inhaltsplatzhalter 7">
            <a:extLst>
              <a:ext uri="{FF2B5EF4-FFF2-40B4-BE49-F238E27FC236}">
                <a16:creationId xmlns:a16="http://schemas.microsoft.com/office/drawing/2014/main" id="{0B41EE4B-ABFA-49C2-9A41-9ED5605DA6A6}"/>
              </a:ext>
            </a:extLst>
          </p:cNvPr>
          <p:cNvGraphicFramePr>
            <a:graphicFrameLocks noGrp="1"/>
          </p:cNvGraphicFramePr>
          <p:nvPr>
            <p:ph idx="1"/>
            <p:extLst>
              <p:ext uri="{D42A27DB-BD31-4B8C-83A1-F6EECF244321}">
                <p14:modId xmlns:p14="http://schemas.microsoft.com/office/powerpoint/2010/main" val="2294344213"/>
              </p:ext>
            </p:extLst>
          </p:nvPr>
        </p:nvGraphicFramePr>
        <p:xfrm>
          <a:off x="900113" y="2205038"/>
          <a:ext cx="7343775" cy="38877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ußzeilenplatzhalter 3">
            <a:extLst>
              <a:ext uri="{FF2B5EF4-FFF2-40B4-BE49-F238E27FC236}">
                <a16:creationId xmlns:a16="http://schemas.microsoft.com/office/drawing/2014/main" id="{7DFBC282-82F2-4C77-A654-26A447F5E14F}"/>
              </a:ext>
            </a:extLst>
          </p:cNvPr>
          <p:cNvSpPr>
            <a:spLocks noGrp="1"/>
          </p:cNvSpPr>
          <p:nvPr>
            <p:ph type="ftr" sz="quarter" idx="11"/>
          </p:nvPr>
        </p:nvSpPr>
        <p:spPr/>
        <p:txBody>
          <a:bodyPr/>
          <a:lstStyle/>
          <a:p>
            <a:r>
              <a:rPr lang="de-DE"/>
              <a:t>01.12.21 Beschlagnahme im Tierschutzrecht/ Prof. Dr. Margot Michel</a:t>
            </a:r>
            <a:endParaRPr lang="de-CH"/>
          </a:p>
        </p:txBody>
      </p:sp>
      <p:sp>
        <p:nvSpPr>
          <p:cNvPr id="5" name="Foliennummernplatzhalter 4">
            <a:extLst>
              <a:ext uri="{FF2B5EF4-FFF2-40B4-BE49-F238E27FC236}">
                <a16:creationId xmlns:a16="http://schemas.microsoft.com/office/drawing/2014/main" id="{AAA089D8-18C8-4794-8E62-15051A142560}"/>
              </a:ext>
            </a:extLst>
          </p:cNvPr>
          <p:cNvSpPr>
            <a:spLocks noGrp="1"/>
          </p:cNvSpPr>
          <p:nvPr>
            <p:ph type="sldNum" sz="quarter" idx="12"/>
          </p:nvPr>
        </p:nvSpPr>
        <p:spPr/>
        <p:txBody>
          <a:bodyPr/>
          <a:lstStyle/>
          <a:p>
            <a:r>
              <a:rPr lang="de-CH"/>
              <a:t>Seite </a:t>
            </a:r>
            <a:fld id="{2DD6D536-1325-419C-97C3-CD17466D8D11}" type="slidenum">
              <a:rPr lang="de-CH" smtClean="0"/>
              <a:pPr/>
              <a:t>3</a:t>
            </a:fld>
            <a:endParaRPr lang="de-CH"/>
          </a:p>
        </p:txBody>
      </p:sp>
      <p:sp>
        <p:nvSpPr>
          <p:cNvPr id="6" name="Textfeld 5">
            <a:extLst>
              <a:ext uri="{FF2B5EF4-FFF2-40B4-BE49-F238E27FC236}">
                <a16:creationId xmlns:a16="http://schemas.microsoft.com/office/drawing/2014/main" id="{4A91229E-0A0E-4C62-B63B-8CB5B30EAE66}"/>
              </a:ext>
            </a:extLst>
          </p:cNvPr>
          <p:cNvSpPr txBox="1"/>
          <p:nvPr/>
        </p:nvSpPr>
        <p:spPr>
          <a:xfrm>
            <a:off x="6444208" y="2276748"/>
            <a:ext cx="1512168" cy="830997"/>
          </a:xfrm>
          <a:prstGeom prst="rect">
            <a:avLst/>
          </a:prstGeom>
          <a:noFill/>
        </p:spPr>
        <p:txBody>
          <a:bodyPr wrap="square" rtlCol="0">
            <a:spAutoFit/>
          </a:bodyPr>
          <a:lstStyle/>
          <a:p>
            <a:r>
              <a:rPr lang="de-CH" sz="1200" dirty="0">
                <a:solidFill>
                  <a:srgbClr val="FF0000"/>
                </a:solidFill>
              </a:rPr>
              <a:t>Schmerz- und Leidensfreiheit</a:t>
            </a:r>
          </a:p>
          <a:p>
            <a:r>
              <a:rPr lang="de-CH" sz="1200" dirty="0">
                <a:solidFill>
                  <a:srgbClr val="FF0000"/>
                </a:solidFill>
              </a:rPr>
              <a:t>Würde</a:t>
            </a:r>
          </a:p>
          <a:p>
            <a:r>
              <a:rPr lang="de-CH" sz="1200" dirty="0">
                <a:solidFill>
                  <a:srgbClr val="FF0000"/>
                </a:solidFill>
              </a:rPr>
              <a:t>Leben?</a:t>
            </a:r>
            <a:endParaRPr lang="de-CH" dirty="0">
              <a:solidFill>
                <a:srgbClr val="FF0000"/>
              </a:solidFill>
            </a:endParaRPr>
          </a:p>
        </p:txBody>
      </p:sp>
    </p:spTree>
    <p:extLst>
      <p:ext uri="{BB962C8B-B14F-4D97-AF65-F5344CB8AC3E}">
        <p14:creationId xmlns:p14="http://schemas.microsoft.com/office/powerpoint/2010/main" val="982746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E17BFB-DDC6-4148-A82D-94FC70DDC73A}"/>
              </a:ext>
            </a:extLst>
          </p:cNvPr>
          <p:cNvSpPr>
            <a:spLocks noGrp="1"/>
          </p:cNvSpPr>
          <p:nvPr>
            <p:ph type="title"/>
          </p:nvPr>
        </p:nvSpPr>
        <p:spPr/>
        <p:txBody>
          <a:bodyPr/>
          <a:lstStyle/>
          <a:p>
            <a:r>
              <a:rPr lang="de-CH" dirty="0"/>
              <a:t>Tierschutzgesetz (TSchG)</a:t>
            </a:r>
          </a:p>
        </p:txBody>
      </p:sp>
      <p:pic>
        <p:nvPicPr>
          <p:cNvPr id="7" name="Inhaltsplatzhalter 6">
            <a:extLst>
              <a:ext uri="{FF2B5EF4-FFF2-40B4-BE49-F238E27FC236}">
                <a16:creationId xmlns:a16="http://schemas.microsoft.com/office/drawing/2014/main" id="{29292331-93C1-44A1-A483-EABCB84CE159}"/>
              </a:ext>
            </a:extLst>
          </p:cNvPr>
          <p:cNvPicPr>
            <a:picLocks noGrp="1" noChangeAspect="1"/>
          </p:cNvPicPr>
          <p:nvPr>
            <p:ph idx="1"/>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1043608" y="2212877"/>
            <a:ext cx="6945625" cy="3103002"/>
          </a:xfrm>
        </p:spPr>
      </p:pic>
      <p:sp>
        <p:nvSpPr>
          <p:cNvPr id="4" name="Fußzeilenplatzhalter 3">
            <a:extLst>
              <a:ext uri="{FF2B5EF4-FFF2-40B4-BE49-F238E27FC236}">
                <a16:creationId xmlns:a16="http://schemas.microsoft.com/office/drawing/2014/main" id="{1A66E5A2-18D3-4165-8DE5-DC62206D22DA}"/>
              </a:ext>
            </a:extLst>
          </p:cNvPr>
          <p:cNvSpPr>
            <a:spLocks noGrp="1"/>
          </p:cNvSpPr>
          <p:nvPr>
            <p:ph type="ftr" sz="quarter" idx="11"/>
          </p:nvPr>
        </p:nvSpPr>
        <p:spPr>
          <a:xfrm>
            <a:off x="2195736" y="6494165"/>
            <a:ext cx="5256213" cy="215900"/>
          </a:xfrm>
        </p:spPr>
        <p:txBody>
          <a:bodyPr/>
          <a:lstStyle/>
          <a:p>
            <a:r>
              <a:rPr lang="de-CH" dirty="0"/>
              <a:t>Beschlagnahme im Tierschutzrecht und Tierseuchenrecht / Prof. Dr. Margot Michel, 1.12.21</a:t>
            </a:r>
          </a:p>
        </p:txBody>
      </p:sp>
      <p:sp>
        <p:nvSpPr>
          <p:cNvPr id="5" name="Foliennummernplatzhalter 4">
            <a:extLst>
              <a:ext uri="{FF2B5EF4-FFF2-40B4-BE49-F238E27FC236}">
                <a16:creationId xmlns:a16="http://schemas.microsoft.com/office/drawing/2014/main" id="{286EC416-018C-4CD0-892A-D2F5AB6AEECE}"/>
              </a:ext>
            </a:extLst>
          </p:cNvPr>
          <p:cNvSpPr>
            <a:spLocks noGrp="1"/>
          </p:cNvSpPr>
          <p:nvPr>
            <p:ph type="sldNum" sz="quarter" idx="12"/>
          </p:nvPr>
        </p:nvSpPr>
        <p:spPr/>
        <p:txBody>
          <a:bodyPr/>
          <a:lstStyle/>
          <a:p>
            <a:r>
              <a:rPr lang="de-CH"/>
              <a:t>Seite </a:t>
            </a:r>
            <a:fld id="{2DD6D536-1325-419C-97C3-CD17466D8D11}" type="slidenum">
              <a:rPr lang="de-CH" smtClean="0"/>
              <a:pPr/>
              <a:t>4</a:t>
            </a:fld>
            <a:endParaRPr lang="de-CH"/>
          </a:p>
        </p:txBody>
      </p:sp>
    </p:spTree>
    <p:extLst>
      <p:ext uri="{BB962C8B-B14F-4D97-AF65-F5344CB8AC3E}">
        <p14:creationId xmlns:p14="http://schemas.microsoft.com/office/powerpoint/2010/main" val="42336495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C32366-4D9D-4939-8277-6FA6C85634E9}"/>
              </a:ext>
            </a:extLst>
          </p:cNvPr>
          <p:cNvSpPr>
            <a:spLocks noGrp="1"/>
          </p:cNvSpPr>
          <p:nvPr>
            <p:ph type="title"/>
          </p:nvPr>
        </p:nvSpPr>
        <p:spPr/>
        <p:txBody>
          <a:bodyPr/>
          <a:lstStyle/>
          <a:p>
            <a:r>
              <a:rPr lang="de-CH" dirty="0"/>
              <a:t>Voraussetzungen</a:t>
            </a:r>
          </a:p>
        </p:txBody>
      </p:sp>
      <p:sp>
        <p:nvSpPr>
          <p:cNvPr id="3" name="Inhaltsplatzhalter 2">
            <a:extLst>
              <a:ext uri="{FF2B5EF4-FFF2-40B4-BE49-F238E27FC236}">
                <a16:creationId xmlns:a16="http://schemas.microsoft.com/office/drawing/2014/main" id="{66413FF2-289F-4971-B8AB-1B4B1088B9DF}"/>
              </a:ext>
            </a:extLst>
          </p:cNvPr>
          <p:cNvSpPr>
            <a:spLocks noGrp="1"/>
          </p:cNvSpPr>
          <p:nvPr>
            <p:ph idx="1"/>
          </p:nvPr>
        </p:nvSpPr>
        <p:spPr>
          <a:xfrm>
            <a:off x="900113" y="1771650"/>
            <a:ext cx="7343775" cy="4321175"/>
          </a:xfrm>
        </p:spPr>
        <p:txBody>
          <a:bodyPr/>
          <a:lstStyle/>
          <a:p>
            <a:pPr marL="285750" indent="-285750">
              <a:buFont typeface="Wingdings" panose="05000000000000000000" pitchFamily="2" charset="2"/>
              <a:buChar char="§"/>
            </a:pPr>
            <a:r>
              <a:rPr lang="de-CH" dirty="0"/>
              <a:t>Vernachlässigung oder Haltung unter völlig ungeeigneten Bedingungen</a:t>
            </a:r>
          </a:p>
          <a:p>
            <a:pPr marL="285750" indent="-285750">
              <a:buFont typeface="Wingdings" panose="05000000000000000000" pitchFamily="2" charset="2"/>
              <a:buChar char="§"/>
            </a:pPr>
            <a:r>
              <a:rPr lang="de-CH" dirty="0"/>
              <a:t>Verschulden des Tierhalters ist nicht relevant (z.B. Alter, Krankheit)</a:t>
            </a:r>
          </a:p>
          <a:p>
            <a:pPr marL="285750" indent="-285750">
              <a:buFont typeface="Wingdings" panose="05000000000000000000" pitchFamily="2" charset="2"/>
              <a:buChar char="§"/>
            </a:pPr>
            <a:r>
              <a:rPr lang="de-CH" dirty="0"/>
              <a:t>Situation, die ein sofortiges Einschreiten zum Wohl der Tiere erfordert:</a:t>
            </a:r>
          </a:p>
          <a:p>
            <a:r>
              <a:rPr lang="de-CH" dirty="0"/>
              <a:t>	- Gefahr für das Tierwohl (auch präventiv)</a:t>
            </a:r>
          </a:p>
          <a:p>
            <a:r>
              <a:rPr lang="de-CH" dirty="0"/>
              <a:t>	- Behörde muss schon bei Verdacht einschreiten und die nötigen 			Abklärungen treffen (BGer, 6. Juni 2019, 2C_122/2019)</a:t>
            </a:r>
          </a:p>
          <a:p>
            <a:pPr marL="285750" indent="-285750">
              <a:buFont typeface="Wingdings" panose="05000000000000000000" pitchFamily="2" charset="2"/>
              <a:buChar char="§"/>
            </a:pPr>
            <a:r>
              <a:rPr lang="de-CH" dirty="0" err="1"/>
              <a:t>evt.</a:t>
            </a:r>
            <a:r>
              <a:rPr lang="de-CH" dirty="0"/>
              <a:t> vorsorgliche Beschlagnahmung während Dauer des Verfahrens: Untersuchung des Gesundheitszustands des Tieres und Abklärung der Mängel in der Tierhaltung:</a:t>
            </a:r>
            <a:br>
              <a:rPr lang="de-CH" dirty="0"/>
            </a:br>
            <a:r>
              <a:rPr lang="de-CH" dirty="0"/>
              <a:t>-&gt;  i.d.R. Entzug der aufschiebenden Wirkung einer Beschwerde</a:t>
            </a:r>
          </a:p>
          <a:p>
            <a:pPr marL="285750" indent="-285750">
              <a:buFont typeface="Wingdings" panose="05000000000000000000" pitchFamily="2" charset="2"/>
              <a:buChar char="§"/>
            </a:pPr>
            <a:r>
              <a:rPr lang="de-CH" dirty="0">
                <a:solidFill>
                  <a:srgbClr val="0070C0"/>
                </a:solidFill>
              </a:rPr>
              <a:t>Verhältnismässigkeit: </a:t>
            </a:r>
            <a:r>
              <a:rPr lang="de-CH" dirty="0"/>
              <a:t>Beschlagnahme muss zur Wahrung des Tierwohls</a:t>
            </a:r>
          </a:p>
          <a:p>
            <a:r>
              <a:rPr lang="de-CH" dirty="0"/>
              <a:t>	- geeignet und erforderlich sein und</a:t>
            </a:r>
          </a:p>
          <a:p>
            <a:r>
              <a:rPr lang="de-CH" dirty="0"/>
              <a:t>	- das Verhältnis zwischen dem Eingriff und der Gefahr für das 			Tierwohl muss stimmen.</a:t>
            </a:r>
          </a:p>
          <a:p>
            <a:r>
              <a:rPr lang="de-CH" dirty="0"/>
              <a:t>	</a:t>
            </a:r>
          </a:p>
        </p:txBody>
      </p:sp>
      <p:sp>
        <p:nvSpPr>
          <p:cNvPr id="4" name="Fußzeilenplatzhalter 3">
            <a:extLst>
              <a:ext uri="{FF2B5EF4-FFF2-40B4-BE49-F238E27FC236}">
                <a16:creationId xmlns:a16="http://schemas.microsoft.com/office/drawing/2014/main" id="{01B62C83-1A92-43A2-912F-8A82F65CB1BF}"/>
              </a:ext>
            </a:extLst>
          </p:cNvPr>
          <p:cNvSpPr>
            <a:spLocks noGrp="1"/>
          </p:cNvSpPr>
          <p:nvPr>
            <p:ph type="ftr" sz="quarter" idx="11"/>
          </p:nvPr>
        </p:nvSpPr>
        <p:spPr/>
        <p:txBody>
          <a:bodyPr/>
          <a:lstStyle/>
          <a:p>
            <a:r>
              <a:rPr lang="de-DE"/>
              <a:t>01.12.21 Beschlagnahme im Tierschutzrecht/ Prof. Dr. Margot Michel</a:t>
            </a:r>
            <a:endParaRPr lang="de-CH"/>
          </a:p>
        </p:txBody>
      </p:sp>
      <p:sp>
        <p:nvSpPr>
          <p:cNvPr id="5" name="Foliennummernplatzhalter 4">
            <a:extLst>
              <a:ext uri="{FF2B5EF4-FFF2-40B4-BE49-F238E27FC236}">
                <a16:creationId xmlns:a16="http://schemas.microsoft.com/office/drawing/2014/main" id="{C2395C8B-D61A-4F93-AB3C-0A57AA486C21}"/>
              </a:ext>
            </a:extLst>
          </p:cNvPr>
          <p:cNvSpPr>
            <a:spLocks noGrp="1"/>
          </p:cNvSpPr>
          <p:nvPr>
            <p:ph type="sldNum" sz="quarter" idx="12"/>
          </p:nvPr>
        </p:nvSpPr>
        <p:spPr/>
        <p:txBody>
          <a:bodyPr/>
          <a:lstStyle/>
          <a:p>
            <a:r>
              <a:rPr lang="de-CH"/>
              <a:t>Seite </a:t>
            </a:r>
            <a:fld id="{2DD6D536-1325-419C-97C3-CD17466D8D11}" type="slidenum">
              <a:rPr lang="de-CH" smtClean="0"/>
              <a:pPr/>
              <a:t>5</a:t>
            </a:fld>
            <a:endParaRPr lang="de-CH"/>
          </a:p>
        </p:txBody>
      </p:sp>
    </p:spTree>
    <p:extLst>
      <p:ext uri="{BB962C8B-B14F-4D97-AF65-F5344CB8AC3E}">
        <p14:creationId xmlns:p14="http://schemas.microsoft.com/office/powerpoint/2010/main" val="3060200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530445-6EE7-403D-B087-8B7EDCE1D6BB}"/>
              </a:ext>
            </a:extLst>
          </p:cNvPr>
          <p:cNvSpPr>
            <a:spLocks noGrp="1"/>
          </p:cNvSpPr>
          <p:nvPr>
            <p:ph type="title"/>
          </p:nvPr>
        </p:nvSpPr>
        <p:spPr/>
        <p:txBody>
          <a:bodyPr/>
          <a:lstStyle/>
          <a:p>
            <a:r>
              <a:rPr lang="de-CH" dirty="0"/>
              <a:t>Kosten I</a:t>
            </a:r>
          </a:p>
        </p:txBody>
      </p:sp>
      <p:pic>
        <p:nvPicPr>
          <p:cNvPr id="7" name="Inhaltsplatzhalter 6">
            <a:extLst>
              <a:ext uri="{FF2B5EF4-FFF2-40B4-BE49-F238E27FC236}">
                <a16:creationId xmlns:a16="http://schemas.microsoft.com/office/drawing/2014/main" id="{9C5C6625-A4B7-423F-AB43-A22E23590355}"/>
              </a:ext>
            </a:extLst>
          </p:cNvPr>
          <p:cNvPicPr>
            <a:picLocks noGrp="1" noChangeAspect="1"/>
          </p:cNvPicPr>
          <p:nvPr>
            <p:ph idx="1"/>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589604" y="2204740"/>
            <a:ext cx="7964792" cy="3366653"/>
          </a:xfrm>
        </p:spPr>
      </p:pic>
      <p:sp>
        <p:nvSpPr>
          <p:cNvPr id="4" name="Fußzeilenplatzhalter 3">
            <a:extLst>
              <a:ext uri="{FF2B5EF4-FFF2-40B4-BE49-F238E27FC236}">
                <a16:creationId xmlns:a16="http://schemas.microsoft.com/office/drawing/2014/main" id="{45A460F4-56CD-4661-8D3E-A1F43952AC81}"/>
              </a:ext>
            </a:extLst>
          </p:cNvPr>
          <p:cNvSpPr>
            <a:spLocks noGrp="1"/>
          </p:cNvSpPr>
          <p:nvPr>
            <p:ph type="ftr" sz="quarter" idx="11"/>
          </p:nvPr>
        </p:nvSpPr>
        <p:spPr/>
        <p:txBody>
          <a:bodyPr/>
          <a:lstStyle/>
          <a:p>
            <a:r>
              <a:rPr lang="de-DE"/>
              <a:t>01.12.21 Beschlagnahme im Tierschutzrecht/ Prof. Dr. Margot Michel</a:t>
            </a:r>
            <a:endParaRPr lang="de-CH"/>
          </a:p>
        </p:txBody>
      </p:sp>
      <p:sp>
        <p:nvSpPr>
          <p:cNvPr id="5" name="Foliennummernplatzhalter 4">
            <a:extLst>
              <a:ext uri="{FF2B5EF4-FFF2-40B4-BE49-F238E27FC236}">
                <a16:creationId xmlns:a16="http://schemas.microsoft.com/office/drawing/2014/main" id="{882CA9AA-4198-4A07-BA32-9011ED74F0C6}"/>
              </a:ext>
            </a:extLst>
          </p:cNvPr>
          <p:cNvSpPr>
            <a:spLocks noGrp="1"/>
          </p:cNvSpPr>
          <p:nvPr>
            <p:ph type="sldNum" sz="quarter" idx="12"/>
          </p:nvPr>
        </p:nvSpPr>
        <p:spPr/>
        <p:txBody>
          <a:bodyPr/>
          <a:lstStyle/>
          <a:p>
            <a:r>
              <a:rPr lang="de-CH"/>
              <a:t>Seite </a:t>
            </a:r>
            <a:fld id="{2DD6D536-1325-419C-97C3-CD17466D8D11}" type="slidenum">
              <a:rPr lang="de-CH" smtClean="0"/>
              <a:pPr/>
              <a:t>6</a:t>
            </a:fld>
            <a:endParaRPr lang="de-CH"/>
          </a:p>
        </p:txBody>
      </p:sp>
      <p:sp>
        <p:nvSpPr>
          <p:cNvPr id="8" name="Textfeld 7">
            <a:extLst>
              <a:ext uri="{FF2B5EF4-FFF2-40B4-BE49-F238E27FC236}">
                <a16:creationId xmlns:a16="http://schemas.microsoft.com/office/drawing/2014/main" id="{C7A112BB-0D5D-4E70-9A5B-065DBF399707}"/>
              </a:ext>
            </a:extLst>
          </p:cNvPr>
          <p:cNvSpPr txBox="1"/>
          <p:nvPr/>
        </p:nvSpPr>
        <p:spPr>
          <a:xfrm>
            <a:off x="4427984" y="5571393"/>
            <a:ext cx="3240360" cy="615553"/>
          </a:xfrm>
          <a:prstGeom prst="rect">
            <a:avLst/>
          </a:prstGeom>
          <a:noFill/>
        </p:spPr>
        <p:txBody>
          <a:bodyPr wrap="square" rtlCol="0">
            <a:spAutoFit/>
          </a:bodyPr>
          <a:lstStyle/>
          <a:p>
            <a:r>
              <a:rPr lang="de-CH" dirty="0"/>
              <a:t>BGer, Entscheid vom 12.6.2019, 2C_320/2019</a:t>
            </a:r>
          </a:p>
        </p:txBody>
      </p:sp>
      <p:sp>
        <p:nvSpPr>
          <p:cNvPr id="10" name="Rechteck 9">
            <a:extLst>
              <a:ext uri="{FF2B5EF4-FFF2-40B4-BE49-F238E27FC236}">
                <a16:creationId xmlns:a16="http://schemas.microsoft.com/office/drawing/2014/main" id="{5095430F-31EB-4EB5-AF13-E4C392D1453D}"/>
              </a:ext>
            </a:extLst>
          </p:cNvPr>
          <p:cNvSpPr/>
          <p:nvPr/>
        </p:nvSpPr>
        <p:spPr bwMode="auto">
          <a:xfrm>
            <a:off x="539552" y="2204740"/>
            <a:ext cx="8014844" cy="648196"/>
          </a:xfrm>
          <a:prstGeom prst="rect">
            <a:avLst/>
          </a:prstGeom>
          <a:noFill/>
          <a:ln w="38100" cap="flat" cmpd="sng" algn="ctr">
            <a:solidFill>
              <a:srgbClr val="FF0000"/>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pitchFamily="34" charset="0"/>
              <a:cs typeface="Arial" pitchFamily="34" charset="0"/>
            </a:endParaRPr>
          </a:p>
        </p:txBody>
      </p:sp>
      <p:sp>
        <p:nvSpPr>
          <p:cNvPr id="11" name="Rechteck 10">
            <a:extLst>
              <a:ext uri="{FF2B5EF4-FFF2-40B4-BE49-F238E27FC236}">
                <a16:creationId xmlns:a16="http://schemas.microsoft.com/office/drawing/2014/main" id="{824058A1-060A-4F9F-A479-08E5BBCF3D10}"/>
              </a:ext>
            </a:extLst>
          </p:cNvPr>
          <p:cNvSpPr/>
          <p:nvPr/>
        </p:nvSpPr>
        <p:spPr bwMode="auto">
          <a:xfrm>
            <a:off x="589604" y="3212976"/>
            <a:ext cx="7870828" cy="720080"/>
          </a:xfrm>
          <a:prstGeom prst="rect">
            <a:avLst/>
          </a:prstGeom>
          <a:noFill/>
          <a:ln w="9525" cap="flat" cmpd="sng" algn="ctr">
            <a:solidFill>
              <a:srgbClr val="FF0000"/>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371596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E7637B-5223-43F7-984C-79FBF305C057}"/>
              </a:ext>
            </a:extLst>
          </p:cNvPr>
          <p:cNvSpPr>
            <a:spLocks noGrp="1"/>
          </p:cNvSpPr>
          <p:nvPr>
            <p:ph type="title"/>
          </p:nvPr>
        </p:nvSpPr>
        <p:spPr/>
        <p:txBody>
          <a:bodyPr/>
          <a:lstStyle/>
          <a:p>
            <a:r>
              <a:rPr lang="de-CH" dirty="0"/>
              <a:t>Kosten II</a:t>
            </a:r>
          </a:p>
        </p:txBody>
      </p:sp>
      <p:pic>
        <p:nvPicPr>
          <p:cNvPr id="7" name="Inhaltsplatzhalter 6">
            <a:extLst>
              <a:ext uri="{FF2B5EF4-FFF2-40B4-BE49-F238E27FC236}">
                <a16:creationId xmlns:a16="http://schemas.microsoft.com/office/drawing/2014/main" id="{ED2D66C9-F4D4-4CE7-BDD2-D2FF7751C2FB}"/>
              </a:ext>
            </a:extLst>
          </p:cNvPr>
          <p:cNvPicPr>
            <a:picLocks noGrp="1" noChangeAspect="1"/>
          </p:cNvPicPr>
          <p:nvPr>
            <p:ph idx="1"/>
          </p:nvPr>
        </p:nvPicPr>
        <p:blipFill>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tretch>
            <a:fillRect/>
          </a:stretch>
        </p:blipFill>
        <p:spPr>
          <a:xfrm>
            <a:off x="420547" y="2680522"/>
            <a:ext cx="8327918" cy="2236799"/>
          </a:xfrm>
        </p:spPr>
      </p:pic>
      <p:sp>
        <p:nvSpPr>
          <p:cNvPr id="4" name="Fußzeilenplatzhalter 3">
            <a:extLst>
              <a:ext uri="{FF2B5EF4-FFF2-40B4-BE49-F238E27FC236}">
                <a16:creationId xmlns:a16="http://schemas.microsoft.com/office/drawing/2014/main" id="{827E089D-2C31-4148-8C10-063E387CC30C}"/>
              </a:ext>
            </a:extLst>
          </p:cNvPr>
          <p:cNvSpPr>
            <a:spLocks noGrp="1"/>
          </p:cNvSpPr>
          <p:nvPr>
            <p:ph type="ftr" sz="quarter" idx="11"/>
          </p:nvPr>
        </p:nvSpPr>
        <p:spPr/>
        <p:txBody>
          <a:bodyPr/>
          <a:lstStyle/>
          <a:p>
            <a:r>
              <a:rPr lang="de-DE"/>
              <a:t>01.12.21 Beschlagnahme im Tierschutzrecht/ Prof. Dr. Margot Michel</a:t>
            </a:r>
            <a:endParaRPr lang="de-CH"/>
          </a:p>
        </p:txBody>
      </p:sp>
      <p:sp>
        <p:nvSpPr>
          <p:cNvPr id="5" name="Foliennummernplatzhalter 4">
            <a:extLst>
              <a:ext uri="{FF2B5EF4-FFF2-40B4-BE49-F238E27FC236}">
                <a16:creationId xmlns:a16="http://schemas.microsoft.com/office/drawing/2014/main" id="{873C731B-D28D-4FE8-AA00-0C21C47249EC}"/>
              </a:ext>
            </a:extLst>
          </p:cNvPr>
          <p:cNvSpPr>
            <a:spLocks noGrp="1"/>
          </p:cNvSpPr>
          <p:nvPr>
            <p:ph type="sldNum" sz="quarter" idx="12"/>
          </p:nvPr>
        </p:nvSpPr>
        <p:spPr/>
        <p:txBody>
          <a:bodyPr/>
          <a:lstStyle/>
          <a:p>
            <a:r>
              <a:rPr lang="de-CH"/>
              <a:t>Seite </a:t>
            </a:r>
            <a:fld id="{2DD6D536-1325-419C-97C3-CD17466D8D11}" type="slidenum">
              <a:rPr lang="de-CH" smtClean="0"/>
              <a:pPr/>
              <a:t>7</a:t>
            </a:fld>
            <a:endParaRPr lang="de-CH"/>
          </a:p>
        </p:txBody>
      </p:sp>
      <p:sp>
        <p:nvSpPr>
          <p:cNvPr id="9" name="Textfeld 8">
            <a:extLst>
              <a:ext uri="{FF2B5EF4-FFF2-40B4-BE49-F238E27FC236}">
                <a16:creationId xmlns:a16="http://schemas.microsoft.com/office/drawing/2014/main" id="{BE443C4D-D737-434E-BA44-D3458A54F2E6}"/>
              </a:ext>
            </a:extLst>
          </p:cNvPr>
          <p:cNvSpPr txBox="1"/>
          <p:nvPr/>
        </p:nvSpPr>
        <p:spPr>
          <a:xfrm>
            <a:off x="4572000" y="4917321"/>
            <a:ext cx="3671888" cy="877163"/>
          </a:xfrm>
          <a:prstGeom prst="rect">
            <a:avLst/>
          </a:prstGeom>
          <a:noFill/>
        </p:spPr>
        <p:txBody>
          <a:bodyPr wrap="square" rtlCol="0">
            <a:spAutoFit/>
          </a:bodyPr>
          <a:lstStyle/>
          <a:p>
            <a:r>
              <a:rPr lang="de-CH" dirty="0"/>
              <a:t>BGer, Entscheid vom 12.6.2019, 2C_320/2019</a:t>
            </a:r>
          </a:p>
          <a:p>
            <a:endParaRPr lang="de-CH" dirty="0"/>
          </a:p>
        </p:txBody>
      </p:sp>
      <p:sp>
        <p:nvSpPr>
          <p:cNvPr id="10" name="Rechteck 9">
            <a:extLst>
              <a:ext uri="{FF2B5EF4-FFF2-40B4-BE49-F238E27FC236}">
                <a16:creationId xmlns:a16="http://schemas.microsoft.com/office/drawing/2014/main" id="{ED8F0F76-4ACE-4BFB-8065-98D88BCAB699}"/>
              </a:ext>
            </a:extLst>
          </p:cNvPr>
          <p:cNvSpPr/>
          <p:nvPr/>
        </p:nvSpPr>
        <p:spPr bwMode="auto">
          <a:xfrm>
            <a:off x="420547" y="4149080"/>
            <a:ext cx="8255909" cy="720080"/>
          </a:xfrm>
          <a:prstGeom prst="rect">
            <a:avLst/>
          </a:prstGeom>
          <a:noFill/>
          <a:ln w="28575" cap="flat" cmpd="sng" algn="ctr">
            <a:solidFill>
              <a:srgbClr val="FF0000"/>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2335224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2388FC-1456-4CA3-A5F8-5C231B92B55A}"/>
              </a:ext>
            </a:extLst>
          </p:cNvPr>
          <p:cNvSpPr>
            <a:spLocks noGrp="1"/>
          </p:cNvSpPr>
          <p:nvPr>
            <p:ph type="title"/>
          </p:nvPr>
        </p:nvSpPr>
        <p:spPr/>
        <p:txBody>
          <a:bodyPr/>
          <a:lstStyle/>
          <a:p>
            <a:r>
              <a:rPr lang="de-CH" dirty="0"/>
              <a:t>Grundrechtseingriff</a:t>
            </a:r>
          </a:p>
        </p:txBody>
      </p:sp>
      <p:pic>
        <p:nvPicPr>
          <p:cNvPr id="7" name="Inhaltsplatzhalter 6">
            <a:extLst>
              <a:ext uri="{FF2B5EF4-FFF2-40B4-BE49-F238E27FC236}">
                <a16:creationId xmlns:a16="http://schemas.microsoft.com/office/drawing/2014/main" id="{70311929-EEEA-4BB8-8785-EBA4822FE83F}"/>
              </a:ext>
            </a:extLst>
          </p:cNvPr>
          <p:cNvPicPr>
            <a:picLocks noGrp="1" noChangeAspect="1"/>
          </p:cNvPicPr>
          <p:nvPr>
            <p:ph idx="1"/>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582091" y="1789293"/>
            <a:ext cx="7908379" cy="1261786"/>
          </a:xfrm>
        </p:spPr>
      </p:pic>
      <p:sp>
        <p:nvSpPr>
          <p:cNvPr id="4" name="Fußzeilenplatzhalter 3">
            <a:extLst>
              <a:ext uri="{FF2B5EF4-FFF2-40B4-BE49-F238E27FC236}">
                <a16:creationId xmlns:a16="http://schemas.microsoft.com/office/drawing/2014/main" id="{BC05FE07-1B8D-4BEE-B9DF-11819D8A0FCC}"/>
              </a:ext>
            </a:extLst>
          </p:cNvPr>
          <p:cNvSpPr>
            <a:spLocks noGrp="1"/>
          </p:cNvSpPr>
          <p:nvPr>
            <p:ph type="ftr" sz="quarter" idx="11"/>
          </p:nvPr>
        </p:nvSpPr>
        <p:spPr/>
        <p:txBody>
          <a:bodyPr/>
          <a:lstStyle/>
          <a:p>
            <a:r>
              <a:rPr lang="de-DE"/>
              <a:t>01.12.21 Beschlagnahme im Tierschutzrecht/ Prof. Dr. Margot Michel</a:t>
            </a:r>
            <a:endParaRPr lang="de-CH"/>
          </a:p>
        </p:txBody>
      </p:sp>
      <p:sp>
        <p:nvSpPr>
          <p:cNvPr id="5" name="Foliennummernplatzhalter 4">
            <a:extLst>
              <a:ext uri="{FF2B5EF4-FFF2-40B4-BE49-F238E27FC236}">
                <a16:creationId xmlns:a16="http://schemas.microsoft.com/office/drawing/2014/main" id="{8E898FA8-B289-49D7-9F0D-9B953187EF3D}"/>
              </a:ext>
            </a:extLst>
          </p:cNvPr>
          <p:cNvSpPr>
            <a:spLocks noGrp="1"/>
          </p:cNvSpPr>
          <p:nvPr>
            <p:ph type="sldNum" sz="quarter" idx="12"/>
          </p:nvPr>
        </p:nvSpPr>
        <p:spPr/>
        <p:txBody>
          <a:bodyPr/>
          <a:lstStyle/>
          <a:p>
            <a:r>
              <a:rPr lang="de-CH"/>
              <a:t>Seite </a:t>
            </a:r>
            <a:fld id="{2DD6D536-1325-419C-97C3-CD17466D8D11}" type="slidenum">
              <a:rPr lang="de-CH" smtClean="0"/>
              <a:pPr/>
              <a:t>8</a:t>
            </a:fld>
            <a:endParaRPr lang="de-CH"/>
          </a:p>
        </p:txBody>
      </p:sp>
      <p:sp>
        <p:nvSpPr>
          <p:cNvPr id="8" name="Textfeld 7">
            <a:extLst>
              <a:ext uri="{FF2B5EF4-FFF2-40B4-BE49-F238E27FC236}">
                <a16:creationId xmlns:a16="http://schemas.microsoft.com/office/drawing/2014/main" id="{901E1E15-7DDE-428D-89FF-D1799B93DDCD}"/>
              </a:ext>
            </a:extLst>
          </p:cNvPr>
          <p:cNvSpPr txBox="1"/>
          <p:nvPr/>
        </p:nvSpPr>
        <p:spPr>
          <a:xfrm>
            <a:off x="5769446" y="6098802"/>
            <a:ext cx="2664296" cy="338554"/>
          </a:xfrm>
          <a:prstGeom prst="rect">
            <a:avLst/>
          </a:prstGeom>
          <a:noFill/>
        </p:spPr>
        <p:txBody>
          <a:bodyPr wrap="square" rtlCol="0">
            <a:spAutoFit/>
          </a:bodyPr>
          <a:lstStyle/>
          <a:p>
            <a:r>
              <a:rPr lang="de-CH" sz="1600" dirty="0"/>
              <a:t>BGE 134 I 293, 300, E. 5.2</a:t>
            </a:r>
          </a:p>
        </p:txBody>
      </p:sp>
      <p:pic>
        <p:nvPicPr>
          <p:cNvPr id="10" name="Grafik 9">
            <a:extLst>
              <a:ext uri="{FF2B5EF4-FFF2-40B4-BE49-F238E27FC236}">
                <a16:creationId xmlns:a16="http://schemas.microsoft.com/office/drawing/2014/main" id="{1FC0702D-C869-4E44-A012-E3B3DD765F88}"/>
              </a:ext>
            </a:extLst>
          </p:cNvPr>
          <p:cNvPicPr>
            <a:picLocks noChangeAspect="1"/>
          </p:cNvPicPr>
          <p:nvPr/>
        </p:nvPicPr>
        <p:blipFill>
          <a:blip r:embed="rId4">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582091" y="2965344"/>
            <a:ext cx="7810703" cy="3066827"/>
          </a:xfrm>
          <a:prstGeom prst="rect">
            <a:avLst/>
          </a:prstGeom>
        </p:spPr>
      </p:pic>
      <p:cxnSp>
        <p:nvCxnSpPr>
          <p:cNvPr id="12" name="Gerader Verbinder 11">
            <a:extLst>
              <a:ext uri="{FF2B5EF4-FFF2-40B4-BE49-F238E27FC236}">
                <a16:creationId xmlns:a16="http://schemas.microsoft.com/office/drawing/2014/main" id="{A4389DDF-F1AE-467A-91A2-845DBFED6BF6}"/>
              </a:ext>
            </a:extLst>
          </p:cNvPr>
          <p:cNvCxnSpPr/>
          <p:nvPr/>
        </p:nvCxnSpPr>
        <p:spPr bwMode="auto">
          <a:xfrm>
            <a:off x="1331640" y="3240225"/>
            <a:ext cx="6912248" cy="0"/>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Gerader Verbinder 13">
            <a:extLst>
              <a:ext uri="{FF2B5EF4-FFF2-40B4-BE49-F238E27FC236}">
                <a16:creationId xmlns:a16="http://schemas.microsoft.com/office/drawing/2014/main" id="{4BE5D2BF-05B5-4FFF-85B2-91A41F1B12BD}"/>
              </a:ext>
            </a:extLst>
          </p:cNvPr>
          <p:cNvCxnSpPr/>
          <p:nvPr/>
        </p:nvCxnSpPr>
        <p:spPr bwMode="auto">
          <a:xfrm>
            <a:off x="653530" y="3429000"/>
            <a:ext cx="7590358" cy="0"/>
          </a:xfrm>
          <a:prstGeom prst="line">
            <a:avLst/>
          </a:prstGeom>
          <a:ln>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 name="Gerader Verbinder 15">
            <a:extLst>
              <a:ext uri="{FF2B5EF4-FFF2-40B4-BE49-F238E27FC236}">
                <a16:creationId xmlns:a16="http://schemas.microsoft.com/office/drawing/2014/main" id="{1E4E6B6A-DF70-4943-A6DA-666B99A8850F}"/>
              </a:ext>
            </a:extLst>
          </p:cNvPr>
          <p:cNvCxnSpPr/>
          <p:nvPr/>
        </p:nvCxnSpPr>
        <p:spPr bwMode="auto">
          <a:xfrm>
            <a:off x="755576" y="3835349"/>
            <a:ext cx="1800200" cy="0"/>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Gerader Verbinder 17">
            <a:extLst>
              <a:ext uri="{FF2B5EF4-FFF2-40B4-BE49-F238E27FC236}">
                <a16:creationId xmlns:a16="http://schemas.microsoft.com/office/drawing/2014/main" id="{44D079DF-1CCE-4C00-B772-73ECFD760414}"/>
              </a:ext>
            </a:extLst>
          </p:cNvPr>
          <p:cNvCxnSpPr/>
          <p:nvPr/>
        </p:nvCxnSpPr>
        <p:spPr bwMode="auto">
          <a:xfrm>
            <a:off x="2555776" y="3835349"/>
            <a:ext cx="5544616" cy="0"/>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r Verbinder 19">
            <a:extLst>
              <a:ext uri="{FF2B5EF4-FFF2-40B4-BE49-F238E27FC236}">
                <a16:creationId xmlns:a16="http://schemas.microsoft.com/office/drawing/2014/main" id="{B8E5D59D-037E-423E-9710-A9531E99CC79}"/>
              </a:ext>
            </a:extLst>
          </p:cNvPr>
          <p:cNvCxnSpPr/>
          <p:nvPr/>
        </p:nvCxnSpPr>
        <p:spPr bwMode="auto">
          <a:xfrm>
            <a:off x="755576" y="4077072"/>
            <a:ext cx="2232248" cy="0"/>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r Verbinder 21">
            <a:extLst>
              <a:ext uri="{FF2B5EF4-FFF2-40B4-BE49-F238E27FC236}">
                <a16:creationId xmlns:a16="http://schemas.microsoft.com/office/drawing/2014/main" id="{60390CAF-E55B-4AB2-8B5F-B85BAE4FF5FC}"/>
              </a:ext>
            </a:extLst>
          </p:cNvPr>
          <p:cNvCxnSpPr/>
          <p:nvPr/>
        </p:nvCxnSpPr>
        <p:spPr bwMode="auto">
          <a:xfrm>
            <a:off x="755576" y="3645024"/>
            <a:ext cx="7488312" cy="0"/>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Pfeil: nach rechts 22">
            <a:extLst>
              <a:ext uri="{FF2B5EF4-FFF2-40B4-BE49-F238E27FC236}">
                <a16:creationId xmlns:a16="http://schemas.microsoft.com/office/drawing/2014/main" id="{FEE393BF-2283-41DE-9EF4-29C7913B96D5}"/>
              </a:ext>
            </a:extLst>
          </p:cNvPr>
          <p:cNvSpPr/>
          <p:nvPr/>
        </p:nvSpPr>
        <p:spPr bwMode="auto">
          <a:xfrm>
            <a:off x="-432036" y="3349862"/>
            <a:ext cx="978408" cy="484632"/>
          </a:xfrm>
          <a:prstGeom prst="rightArrow">
            <a:avLst/>
          </a:prstGeom>
          <a:solidFill>
            <a:srgbClr val="7030A0"/>
          </a:solidFill>
          <a:ln w="9525" cap="flat" cmpd="sng" algn="ctr">
            <a:solidFill>
              <a:schemeClr val="tx1"/>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1924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B7C826-B727-4D4A-901F-EB6E9CF2376B}"/>
              </a:ext>
            </a:extLst>
          </p:cNvPr>
          <p:cNvSpPr>
            <a:spLocks noGrp="1"/>
          </p:cNvSpPr>
          <p:nvPr>
            <p:ph type="title"/>
          </p:nvPr>
        </p:nvSpPr>
        <p:spPr/>
        <p:txBody>
          <a:bodyPr/>
          <a:lstStyle/>
          <a:p>
            <a:r>
              <a:rPr lang="de-CH" dirty="0"/>
              <a:t>Tierseuchengesetzgebung</a:t>
            </a:r>
          </a:p>
        </p:txBody>
      </p:sp>
      <p:sp>
        <p:nvSpPr>
          <p:cNvPr id="3" name="Inhaltsplatzhalter 2">
            <a:extLst>
              <a:ext uri="{FF2B5EF4-FFF2-40B4-BE49-F238E27FC236}">
                <a16:creationId xmlns:a16="http://schemas.microsoft.com/office/drawing/2014/main" id="{ECEFAB17-8981-4EA9-80EB-2406842CBBDD}"/>
              </a:ext>
            </a:extLst>
          </p:cNvPr>
          <p:cNvSpPr>
            <a:spLocks noGrp="1"/>
          </p:cNvSpPr>
          <p:nvPr>
            <p:ph idx="1"/>
          </p:nvPr>
        </p:nvSpPr>
        <p:spPr>
          <a:xfrm>
            <a:off x="900113" y="1916832"/>
            <a:ext cx="7343775" cy="4175993"/>
          </a:xfrm>
        </p:spPr>
        <p:txBody>
          <a:bodyPr/>
          <a:lstStyle/>
          <a:p>
            <a:r>
              <a:rPr lang="de-CH" dirty="0"/>
              <a:t>Verordnung über die Ein-, Durch- und Ausfuhr von Heimtieren (EDAV-</a:t>
            </a:r>
            <a:r>
              <a:rPr lang="de-CH" dirty="0" err="1"/>
              <a:t>Ht</a:t>
            </a:r>
            <a:r>
              <a:rPr lang="de-CH" dirty="0"/>
              <a:t>)</a:t>
            </a:r>
          </a:p>
          <a:p>
            <a:r>
              <a:rPr lang="de-CH" dirty="0"/>
              <a:t>2. Abschnitt: Zusätzliche Bestimmungen für Kontrollen bei der Ein- und Durchfuhr von Hunden, Katzen und Frettchen</a:t>
            </a:r>
          </a:p>
          <a:p>
            <a:endParaRPr lang="de-CH" dirty="0"/>
          </a:p>
          <a:p>
            <a:endParaRPr lang="de-CH" dirty="0"/>
          </a:p>
        </p:txBody>
      </p:sp>
      <p:sp>
        <p:nvSpPr>
          <p:cNvPr id="4" name="Fußzeilenplatzhalter 3">
            <a:extLst>
              <a:ext uri="{FF2B5EF4-FFF2-40B4-BE49-F238E27FC236}">
                <a16:creationId xmlns:a16="http://schemas.microsoft.com/office/drawing/2014/main" id="{049C483B-2E4E-409E-88A0-D5DA400D083B}"/>
              </a:ext>
            </a:extLst>
          </p:cNvPr>
          <p:cNvSpPr>
            <a:spLocks noGrp="1"/>
          </p:cNvSpPr>
          <p:nvPr>
            <p:ph type="ftr" sz="quarter" idx="11"/>
          </p:nvPr>
        </p:nvSpPr>
        <p:spPr/>
        <p:txBody>
          <a:bodyPr/>
          <a:lstStyle/>
          <a:p>
            <a:r>
              <a:rPr lang="de-DE"/>
              <a:t>01.12.21 Beschlagnahme im Tierschutzrecht/ Prof. Dr. Margot Michel</a:t>
            </a:r>
            <a:endParaRPr lang="de-CH"/>
          </a:p>
        </p:txBody>
      </p:sp>
      <p:sp>
        <p:nvSpPr>
          <p:cNvPr id="5" name="Foliennummernplatzhalter 4">
            <a:extLst>
              <a:ext uri="{FF2B5EF4-FFF2-40B4-BE49-F238E27FC236}">
                <a16:creationId xmlns:a16="http://schemas.microsoft.com/office/drawing/2014/main" id="{390DF9BD-BEB9-45A5-B803-D15C2B3CA103}"/>
              </a:ext>
            </a:extLst>
          </p:cNvPr>
          <p:cNvSpPr>
            <a:spLocks noGrp="1"/>
          </p:cNvSpPr>
          <p:nvPr>
            <p:ph type="sldNum" sz="quarter" idx="12"/>
          </p:nvPr>
        </p:nvSpPr>
        <p:spPr/>
        <p:txBody>
          <a:bodyPr/>
          <a:lstStyle/>
          <a:p>
            <a:r>
              <a:rPr lang="de-CH"/>
              <a:t>Seite </a:t>
            </a:r>
            <a:fld id="{2DD6D536-1325-419C-97C3-CD17466D8D11}" type="slidenum">
              <a:rPr lang="de-CH" smtClean="0"/>
              <a:pPr/>
              <a:t>9</a:t>
            </a:fld>
            <a:endParaRPr lang="de-CH"/>
          </a:p>
        </p:txBody>
      </p:sp>
      <p:pic>
        <p:nvPicPr>
          <p:cNvPr id="7" name="Grafik 6">
            <a:extLst>
              <a:ext uri="{FF2B5EF4-FFF2-40B4-BE49-F238E27FC236}">
                <a16:creationId xmlns:a16="http://schemas.microsoft.com/office/drawing/2014/main" id="{9C1EB4FA-0155-4680-AFE4-0B31B0D7D540}"/>
              </a:ext>
            </a:extLst>
          </p:cNvPr>
          <p:cNvPicPr>
            <a:picLocks noChangeAspect="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2195512" y="2886738"/>
            <a:ext cx="5256213" cy="3430371"/>
          </a:xfrm>
          <a:prstGeom prst="rect">
            <a:avLst/>
          </a:prstGeom>
        </p:spPr>
      </p:pic>
      <p:sp>
        <p:nvSpPr>
          <p:cNvPr id="8" name="Rechteck 7">
            <a:extLst>
              <a:ext uri="{FF2B5EF4-FFF2-40B4-BE49-F238E27FC236}">
                <a16:creationId xmlns:a16="http://schemas.microsoft.com/office/drawing/2014/main" id="{39A1CEA7-61BE-4DAE-9592-4DDFBF45E504}"/>
              </a:ext>
            </a:extLst>
          </p:cNvPr>
          <p:cNvSpPr/>
          <p:nvPr/>
        </p:nvSpPr>
        <p:spPr bwMode="auto">
          <a:xfrm>
            <a:off x="2195512" y="5805264"/>
            <a:ext cx="5616848" cy="648072"/>
          </a:xfrm>
          <a:prstGeom prst="rect">
            <a:avLst/>
          </a:prstGeom>
          <a:noFill/>
          <a:ln w="9525" cap="flat" cmpd="sng" algn="ctr">
            <a:solidFill>
              <a:srgbClr val="FF0000"/>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843995819"/>
      </p:ext>
    </p:extLst>
  </p:cSld>
  <p:clrMapOvr>
    <a:masterClrMapping/>
  </p:clrMapOvr>
</p:sld>
</file>

<file path=ppt/theme/theme1.xml><?xml version="1.0" encoding="utf-8"?>
<a:theme xmlns:a="http://schemas.openxmlformats.org/drawingml/2006/main" name="uzh_praesentation_d">
  <a:themeElements>
    <a:clrScheme name="Standarddesign 1">
      <a:dk1>
        <a:srgbClr val="000000"/>
      </a:dk1>
      <a:lt1>
        <a:srgbClr val="FFFFFF"/>
      </a:lt1>
      <a:dk2>
        <a:srgbClr val="0028A5"/>
      </a:dk2>
      <a:lt2>
        <a:srgbClr val="808080"/>
      </a:lt2>
      <a:accent1>
        <a:srgbClr val="0028A5"/>
      </a:accent1>
      <a:accent2>
        <a:srgbClr val="A3ADB7"/>
      </a:accent2>
      <a:accent3>
        <a:srgbClr val="FFFFFF"/>
      </a:accent3>
      <a:accent4>
        <a:srgbClr val="000000"/>
      </a:accent4>
      <a:accent5>
        <a:srgbClr val="AAACCF"/>
      </a:accent5>
      <a:accent6>
        <a:srgbClr val="939CA6"/>
      </a:accent6>
      <a:hlink>
        <a:srgbClr val="DC6027"/>
      </a:hlink>
      <a:folHlink>
        <a:srgbClr val="000000"/>
      </a:folHlink>
    </a:clrScheme>
    <a:fontScheme name="Standarddesign">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Standarddesign 1">
        <a:dk1>
          <a:srgbClr val="000000"/>
        </a:dk1>
        <a:lt1>
          <a:srgbClr val="FFFFFF"/>
        </a:lt1>
        <a:dk2>
          <a:srgbClr val="0028A5"/>
        </a:dk2>
        <a:lt2>
          <a:srgbClr val="808080"/>
        </a:lt2>
        <a:accent1>
          <a:srgbClr val="0028A5"/>
        </a:accent1>
        <a:accent2>
          <a:srgbClr val="A3ADB7"/>
        </a:accent2>
        <a:accent3>
          <a:srgbClr val="FFFFFF"/>
        </a:accent3>
        <a:accent4>
          <a:srgbClr val="000000"/>
        </a:accent4>
        <a:accent5>
          <a:srgbClr val="AAACCF"/>
        </a:accent5>
        <a:accent6>
          <a:srgbClr val="939CA6"/>
        </a:accent6>
        <a:hlink>
          <a:srgbClr val="DC6027"/>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uzh_praesentation_d</Template>
  <TotalTime>0</TotalTime>
  <Words>1041</Words>
  <Application>Microsoft Office PowerPoint</Application>
  <PresentationFormat>Bildschirmpräsentation (4:3)</PresentationFormat>
  <Paragraphs>102</Paragraphs>
  <Slides>14</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14</vt:i4>
      </vt:variant>
    </vt:vector>
  </HeadingPairs>
  <TitlesOfParts>
    <vt:vector size="18" baseType="lpstr">
      <vt:lpstr>Arial</vt:lpstr>
      <vt:lpstr>Arial Narrow</vt:lpstr>
      <vt:lpstr>Wingdings</vt:lpstr>
      <vt:lpstr>uzh_praesentation_d</vt:lpstr>
      <vt:lpstr>Die Beschlagnahme als Massnahme des Tierschutzgesetzes und des Tierseuchengesetzes - Gedanken zu Theorie und Praxis - </vt:lpstr>
      <vt:lpstr>PowerPoint-Präsentation</vt:lpstr>
      <vt:lpstr>Beschlagnahme ≠ Beschlagnahme</vt:lpstr>
      <vt:lpstr>Tierschutzgesetz (TSchG)</vt:lpstr>
      <vt:lpstr>Voraussetzungen</vt:lpstr>
      <vt:lpstr>Kosten I</vt:lpstr>
      <vt:lpstr>Kosten II</vt:lpstr>
      <vt:lpstr>Grundrechtseingriff</vt:lpstr>
      <vt:lpstr>Tierseuchengesetzgebung</vt:lpstr>
      <vt:lpstr>Verhältnis Schutz vor Tierseuchen - Tierschutz</vt:lpstr>
      <vt:lpstr>Kosten</vt:lpstr>
      <vt:lpstr>Euthanasie – Tod als Schaden</vt:lpstr>
      <vt:lpstr>BGer, Entscheid vom 30. September 2021, 2C_595/2021 (Übersetzung)</vt:lpstr>
      <vt:lpstr>Ausblick und Ansätze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Hier steht der Titel der Präsentation</dc:title>
  <dc:creator>Margot Michel</dc:creator>
  <dc:description>Vorlage uzh_praesentation_d MSO2003 v1 23.04.2010</dc:description>
  <cp:lastModifiedBy>Bettina Enzler</cp:lastModifiedBy>
  <cp:revision>206</cp:revision>
  <cp:lastPrinted>2021-11-03T09:29:59Z</cp:lastPrinted>
  <dcterms:created xsi:type="dcterms:W3CDTF">2015-11-03T10:34:58Z</dcterms:created>
  <dcterms:modified xsi:type="dcterms:W3CDTF">2022-02-09T12:36:19Z</dcterms:modified>
</cp:coreProperties>
</file>